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Figtree Black"/>
      <p:bold r:id="rId24"/>
      <p:boldItalic r:id="rId25"/>
    </p:embeddedFont>
    <p:embeddedFont>
      <p:font typeface="Hanken Grotesk"/>
      <p:regular r:id="rId26"/>
      <p:bold r:id="rId27"/>
      <p:italic r:id="rId28"/>
      <p:boldItalic r:id="rId29"/>
    </p:embeddedFont>
    <p:embeddedFont>
      <p:font typeface="Roboto"/>
      <p:regular r:id="rId30"/>
      <p:bold r:id="rId31"/>
      <p:italic r:id="rId32"/>
      <p:boldItalic r:id="rId33"/>
    </p:embeddedFont>
    <p:embeddedFont>
      <p:font typeface="Lato"/>
      <p:regular r:id="rId34"/>
      <p:bold r:id="rId35"/>
      <p:italic r:id="rId36"/>
      <p:boldItalic r:id="rId37"/>
    </p:embeddedFont>
    <p:embeddedFont>
      <p:font typeface="Barlow"/>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4">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aniel Rosenham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4"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italic.fntdata"/><Relationship Id="rId20" Type="http://schemas.openxmlformats.org/officeDocument/2006/relationships/slide" Target="slides/slide14.xml"/><Relationship Id="rId41" Type="http://schemas.openxmlformats.org/officeDocument/2006/relationships/font" Target="fonts/Barlow-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FigtreeBlack-bold.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HankenGrotesk-regular.fntdata"/><Relationship Id="rId25" Type="http://schemas.openxmlformats.org/officeDocument/2006/relationships/font" Target="fonts/FigtreeBlack-boldItalic.fntdata"/><Relationship Id="rId28" Type="http://schemas.openxmlformats.org/officeDocument/2006/relationships/font" Target="fonts/HankenGrotesk-italic.fntdata"/><Relationship Id="rId27" Type="http://schemas.openxmlformats.org/officeDocument/2006/relationships/font" Target="fonts/HankenGrotesk-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HankenGrotesk-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35" Type="http://schemas.openxmlformats.org/officeDocument/2006/relationships/font" Target="fonts/Lato-bold.fntdata"/><Relationship Id="rId12" Type="http://schemas.openxmlformats.org/officeDocument/2006/relationships/slide" Target="slides/slide6.xml"/><Relationship Id="rId34" Type="http://schemas.openxmlformats.org/officeDocument/2006/relationships/font" Target="fonts/Lato-regular.fntdata"/><Relationship Id="rId15" Type="http://schemas.openxmlformats.org/officeDocument/2006/relationships/slide" Target="slides/slide9.xml"/><Relationship Id="rId37" Type="http://schemas.openxmlformats.org/officeDocument/2006/relationships/font" Target="fonts/Lato-boldItalic.fntdata"/><Relationship Id="rId14" Type="http://schemas.openxmlformats.org/officeDocument/2006/relationships/slide" Target="slides/slide8.xml"/><Relationship Id="rId36" Type="http://schemas.openxmlformats.org/officeDocument/2006/relationships/font" Target="fonts/Lato-italic.fntdata"/><Relationship Id="rId17" Type="http://schemas.openxmlformats.org/officeDocument/2006/relationships/slide" Target="slides/slide11.xml"/><Relationship Id="rId39" Type="http://schemas.openxmlformats.org/officeDocument/2006/relationships/font" Target="fonts/Barlow-bold.fntdata"/><Relationship Id="rId16" Type="http://schemas.openxmlformats.org/officeDocument/2006/relationships/slide" Target="slides/slide10.xml"/><Relationship Id="rId38" Type="http://schemas.openxmlformats.org/officeDocument/2006/relationships/font" Target="fonts/Barlow-regular.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4-30T22:51:44.314">
    <p:pos x="589" y="603"/>
    <p:text>https://www.cvlibs.net/datasets/kitti/eval_object.php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encore-zhou" TargetMode="External"/><Relationship Id="rId3" Type="http://schemas.openxmlformats.org/officeDocument/2006/relationships/hyperlink" Target="https://github.com/open-mmlab/mmdetection3d/issues/185"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cec3fc340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cec3fc340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6f5987cdac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6f5987cdac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225000"/>
              </a:lnSpc>
              <a:spcBef>
                <a:spcPts val="0"/>
              </a:spcBef>
              <a:spcAft>
                <a:spcPts val="0"/>
              </a:spcAft>
              <a:buClr>
                <a:srgbClr val="333333"/>
              </a:buClr>
              <a:buSzPts val="1800"/>
              <a:buFont typeface="Hanken Grotesk"/>
              <a:buChar char="●"/>
            </a:pPr>
            <a:r>
              <a:rPr lang="en" sz="1800">
                <a:solidFill>
                  <a:srgbClr val="333333"/>
                </a:solidFill>
                <a:latin typeface="Hanken Grotesk"/>
                <a:ea typeface="Hanken Grotesk"/>
                <a:cs typeface="Hanken Grotesk"/>
                <a:sym typeface="Hanken Grotesk"/>
              </a:rPr>
              <a:t>Point-Voxel Region-based Convolutional Neural Network (PV-CNN) </a:t>
            </a:r>
            <a:endParaRPr sz="1800">
              <a:solidFill>
                <a:srgbClr val="333333"/>
              </a:solidFill>
              <a:latin typeface="Hanken Grotesk"/>
              <a:ea typeface="Hanken Grotesk"/>
              <a:cs typeface="Hanken Grotesk"/>
              <a:sym typeface="Hanken Grotesk"/>
            </a:endParaRPr>
          </a:p>
          <a:p>
            <a:pPr indent="-342900" lvl="1" marL="914400" rtl="0" algn="l">
              <a:lnSpc>
                <a:spcPct val="225000"/>
              </a:lnSpc>
              <a:spcBef>
                <a:spcPts val="0"/>
              </a:spcBef>
              <a:spcAft>
                <a:spcPts val="0"/>
              </a:spcAft>
              <a:buClr>
                <a:srgbClr val="333333"/>
              </a:buClr>
              <a:buSzPts val="1800"/>
              <a:buFont typeface="Hanken Grotesk"/>
              <a:buChar char="○"/>
            </a:pPr>
            <a:r>
              <a:rPr lang="en" sz="1800">
                <a:solidFill>
                  <a:srgbClr val="333333"/>
                </a:solidFill>
                <a:latin typeface="Hanken Grotesk"/>
                <a:ea typeface="Hanken Grotesk"/>
                <a:cs typeface="Hanken Grotesk"/>
                <a:sym typeface="Hanken Grotesk"/>
              </a:rPr>
              <a:t>Relatively high computation time</a:t>
            </a:r>
            <a:endParaRPr sz="1800">
              <a:solidFill>
                <a:srgbClr val="333333"/>
              </a:solidFill>
              <a:latin typeface="Hanken Grotesk"/>
              <a:ea typeface="Hanken Grotesk"/>
              <a:cs typeface="Hanken Grotesk"/>
              <a:sym typeface="Hanken Grotesk"/>
            </a:endParaRPr>
          </a:p>
          <a:p>
            <a:pPr indent="-342900" lvl="1" marL="914400" rtl="0" algn="l">
              <a:lnSpc>
                <a:spcPct val="225000"/>
              </a:lnSpc>
              <a:spcBef>
                <a:spcPts val="0"/>
              </a:spcBef>
              <a:spcAft>
                <a:spcPts val="0"/>
              </a:spcAft>
              <a:buClr>
                <a:srgbClr val="333333"/>
              </a:buClr>
              <a:buSzPts val="1800"/>
              <a:buFont typeface="Hanken Grotesk"/>
              <a:buChar char="○"/>
            </a:pPr>
            <a:r>
              <a:rPr lang="en" sz="1800">
                <a:solidFill>
                  <a:srgbClr val="333333"/>
                </a:solidFill>
                <a:latin typeface="Hanken Grotesk"/>
                <a:ea typeface="Hanken Grotesk"/>
                <a:cs typeface="Hanken Grotesk"/>
                <a:sym typeface="Hanken Grotesk"/>
              </a:rPr>
              <a:t>Strong estimations </a:t>
            </a:r>
            <a:endParaRPr sz="1800">
              <a:solidFill>
                <a:srgbClr val="333333"/>
              </a:solidFill>
              <a:latin typeface="Hanken Grotesk"/>
              <a:ea typeface="Hanken Grotesk"/>
              <a:cs typeface="Hanken Grotesk"/>
              <a:sym typeface="Hanken Grotesk"/>
            </a:endParaRPr>
          </a:p>
          <a:p>
            <a:pPr indent="-342900" lvl="1" marL="914400" rtl="0" algn="l">
              <a:lnSpc>
                <a:spcPct val="225000"/>
              </a:lnSpc>
              <a:spcBef>
                <a:spcPts val="0"/>
              </a:spcBef>
              <a:spcAft>
                <a:spcPts val="0"/>
              </a:spcAft>
              <a:buClr>
                <a:srgbClr val="333333"/>
              </a:buClr>
              <a:buSzPts val="1800"/>
              <a:buFont typeface="Hanken Grotesk"/>
              <a:buChar char="○"/>
            </a:pPr>
            <a:r>
              <a:rPr lang="en" sz="1800">
                <a:solidFill>
                  <a:srgbClr val="333333"/>
                </a:solidFill>
                <a:latin typeface="Hanken Grotesk"/>
                <a:ea typeface="Hanken Grotesk"/>
                <a:cs typeface="Hanken Grotesk"/>
                <a:sym typeface="Hanken Grotesk"/>
              </a:rPr>
              <a:t>Worth the trade off</a:t>
            </a:r>
            <a:endParaRPr sz="1800">
              <a:solidFill>
                <a:srgbClr val="333333"/>
              </a:solidFill>
              <a:latin typeface="Hanken Grotesk"/>
              <a:ea typeface="Hanken Grotesk"/>
              <a:cs typeface="Hanken Grotesk"/>
              <a:sym typeface="Hanken Grotesk"/>
            </a:endParaRPr>
          </a:p>
          <a:p>
            <a:pPr indent="0" lvl="0" marL="0" rtl="0" algn="l">
              <a:lnSpc>
                <a:spcPct val="225000"/>
              </a:lnSpc>
              <a:spcBef>
                <a:spcPts val="0"/>
              </a:spcBef>
              <a:spcAft>
                <a:spcPts val="0"/>
              </a:spcAft>
              <a:buNone/>
            </a:pPr>
            <a:r>
              <a:rPr lang="en" sz="1800">
                <a:solidFill>
                  <a:srgbClr val="333333"/>
                </a:solidFill>
                <a:latin typeface="Hanken Grotesk"/>
                <a:ea typeface="Hanken Grotesk"/>
                <a:cs typeface="Hanken Grotesk"/>
                <a:sym typeface="Hanken Grotesk"/>
              </a:rPr>
              <a:t>Various models and their training times. Each of these are using the same dataset we used, KITTI and 8 GTX 1080 Ti GPUs</a:t>
            </a:r>
            <a:endParaRPr sz="1800">
              <a:solidFill>
                <a:srgbClr val="333333"/>
              </a:solidFill>
              <a:latin typeface="Hanken Grotesk"/>
              <a:ea typeface="Hanken Grotesk"/>
              <a:cs typeface="Hanken Grotesk"/>
              <a:sym typeface="Hanken Grotesk"/>
            </a:endParaRPr>
          </a:p>
          <a:p>
            <a:pPr indent="0" lvl="0" marL="0" rtl="0" algn="l">
              <a:lnSpc>
                <a:spcPct val="225000"/>
              </a:lnSpc>
              <a:spcBef>
                <a:spcPts val="0"/>
              </a:spcBef>
              <a:spcAft>
                <a:spcPts val="0"/>
              </a:spcAft>
              <a:buNone/>
            </a:pPr>
            <a:r>
              <a:rPr lang="en" sz="1500">
                <a:solidFill>
                  <a:srgbClr val="040C28"/>
                </a:solidFill>
                <a:highlight>
                  <a:srgbClr val="D3E3FD"/>
                </a:highlight>
                <a:latin typeface="Roboto"/>
                <a:ea typeface="Roboto"/>
                <a:cs typeface="Roboto"/>
                <a:sym typeface="Roboto"/>
              </a:rPr>
              <a:t>Karlsruhe Institute of Technology and Toyota Technological Institute</a:t>
            </a:r>
            <a:endParaRPr sz="1800">
              <a:solidFill>
                <a:srgbClr val="333333"/>
              </a:solidFill>
              <a:latin typeface="Hanken Grotesk"/>
              <a:ea typeface="Hanken Grotesk"/>
              <a:cs typeface="Hanken Grotesk"/>
              <a:sym typeface="Hanken Grotesk"/>
            </a:endParaRPr>
          </a:p>
          <a:p>
            <a:pPr indent="0" lvl="0" marL="0" rtl="0" algn="l">
              <a:lnSpc>
                <a:spcPct val="225000"/>
              </a:lnSpc>
              <a:spcBef>
                <a:spcPts val="0"/>
              </a:spcBef>
              <a:spcAft>
                <a:spcPts val="0"/>
              </a:spcAft>
              <a:buNone/>
            </a:pPr>
            <a:r>
              <a:t/>
            </a:r>
            <a:endParaRPr sz="1800">
              <a:solidFill>
                <a:srgbClr val="333333"/>
              </a:solidFill>
              <a:latin typeface="Hanken Grotesk"/>
              <a:ea typeface="Hanken Grotesk"/>
              <a:cs typeface="Hanken Grotesk"/>
              <a:sym typeface="Hanken Grotesk"/>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cec3fc3400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cec3fc3400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50">
                <a:solidFill>
                  <a:schemeClr val="dk1"/>
                </a:solidFill>
              </a:rPr>
              <a:t>IoU (intersection over union) is a measure of overlap between two bounding box; detection and ground truth boxes. IoU for bbox, bev, and 3d</a:t>
            </a:r>
            <a:endParaRPr sz="105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50">
                <a:solidFill>
                  <a:schemeClr val="dk1"/>
                </a:solidFill>
              </a:rPr>
              <a:t>BBOX is used for evaluating the 2D object detection after projecting the 3D bounding boxes to the image, 3D is used for evaluating the 3D bounding boxes. BEV is used to evaluate the predictions using bird’s eye view approach. Average orientation similarity (AOS) takes into account the orientation of the predicted boxes</a:t>
            </a:r>
            <a:endParaRPr sz="105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50">
                <a:solidFill>
                  <a:schemeClr val="dk1"/>
                </a:solidFill>
              </a:rPr>
              <a:t>3 columns: easy medium and hard</a:t>
            </a:r>
            <a:endParaRPr sz="105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50">
                <a:solidFill>
                  <a:schemeClr val="dk1"/>
                </a:solidFill>
              </a:rPr>
              <a:t>Each IoU threshold applies to different difficulty levels easy, medium and hard consecutively. The reason for this is that objects in hard category are more difficult to detect than objects in easy category. </a:t>
            </a:r>
            <a:endParaRPr sz="105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50">
                <a:solidFill>
                  <a:schemeClr val="dk1"/>
                </a:solidFill>
              </a:rPr>
              <a:t>difficulty levels are determined while dataset is labelled, therefore, they might not be suitable for every datasets available</a:t>
            </a:r>
            <a:endParaRPr sz="105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50">
                <a:solidFill>
                  <a:schemeClr val="dk1"/>
                </a:solidFill>
              </a:rPr>
              <a:t>AP@0.70, 0.70, 0.70 refers to the average precision (AP) for 2D detection (bbox), bird-view detection (bev) and 3D detection (3d), where IOU&gt;0.70 would be considered as positive samples. In comparison, AP@0.70, 0.50, 0.50 refers to the IOU thresholds are 0.70 for bbox, 0.50 for bev and 0.50 for 3d. So you can find that bbox results in these two groups are the same, while the bev and 3d results are better in the results below with less strict metrics.</a:t>
            </a:r>
            <a:endParaRPr sz="105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50">
                <a:solidFill>
                  <a:schemeClr val="dk1"/>
                </a:solidFill>
              </a:rPr>
              <a:t>AOS means average orientation similarity. It seems that there exist some problems in terms of orientation estimation in evaluation of 3DSSD. </a:t>
            </a:r>
            <a:r>
              <a:rPr lang="en" sz="1050" u="sng">
                <a:solidFill>
                  <a:schemeClr val="dk1"/>
                </a:solidFill>
                <a:hlinkClick r:id="rId2">
                  <a:extLst>
                    <a:ext uri="{A12FA001-AC4F-418D-AE19-62706E023703}">
                      <ahyp:hlinkClr val="tx"/>
                    </a:ext>
                  </a:extLst>
                </a:hlinkClick>
              </a:rPr>
              <a:t>@encore-zhou</a:t>
            </a:r>
            <a:r>
              <a:rPr lang="en" sz="1050">
                <a:solidFill>
                  <a:schemeClr val="dk1"/>
                </a:solidFill>
              </a:rPr>
              <a:t> Please have a look at of this result.</a:t>
            </a:r>
            <a:endParaRPr sz="105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50">
                <a:solidFill>
                  <a:schemeClr val="dk1"/>
                </a:solidFill>
              </a:rPr>
              <a:t>You can mainly focus on the 3D detection precision, which is the main result for this task.</a:t>
            </a:r>
            <a:endParaRPr sz="1050">
              <a:solidFill>
                <a:schemeClr val="dk1"/>
              </a:solidFill>
            </a:endParaRPr>
          </a:p>
          <a:p>
            <a:pPr indent="0" lvl="0" marL="0" rtl="0" algn="l">
              <a:spcBef>
                <a:spcPts val="0"/>
              </a:spcBef>
              <a:spcAft>
                <a:spcPts val="0"/>
              </a:spcAft>
              <a:buNone/>
            </a:pPr>
            <a:r>
              <a:rPr lang="en" u="sng">
                <a:solidFill>
                  <a:schemeClr val="hlink"/>
                </a:solidFill>
                <a:hlinkClick r:id="rId3"/>
              </a:rPr>
              <a:t>https://github.com/open-mmlab/mmdetection3d/issues/185</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6f8e47498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6f8e47498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We need to fit this in to satisfy these class requirements: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Professional responsibility - an ability to recognize ethical and professional responsibilities in engineering situations and make informed judgments, which must consider the impact of engineering solutions in global, economic, environmental, and societal contexts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sz="1050">
                <a:solidFill>
                  <a:srgbClr val="444746"/>
                </a:solidFill>
                <a:latin typeface="Roboto"/>
                <a:ea typeface="Roboto"/>
                <a:cs typeface="Roboto"/>
                <a:sym typeface="Roboto"/>
              </a:rPr>
              <a:t>Testing and analysis - an ability to develop and conduct appropriate experimentation, analyze and interpret data, and use engineering judgment to conclude</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Mention labels as testing</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444746"/>
              </a:solidFill>
              <a:latin typeface="Roboto"/>
              <a:ea typeface="Roboto"/>
              <a:cs typeface="Roboto"/>
              <a:sym typeface="Roboto"/>
            </a:endParaRPr>
          </a:p>
          <a:p>
            <a:pPr indent="0" lvl="0" marL="0" rtl="0" algn="l">
              <a:spcBef>
                <a:spcPts val="0"/>
              </a:spcBef>
              <a:spcAft>
                <a:spcPts val="0"/>
              </a:spcAft>
              <a:buNone/>
            </a:pPr>
            <a:r>
              <a:t/>
            </a:r>
            <a:endParaRPr sz="1050">
              <a:solidFill>
                <a:srgbClr val="444746"/>
              </a:solidFill>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cfcff668a3_5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cfcff668a3_5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Established datasets didn’t elaborate</a:t>
            </a:r>
            <a:br>
              <a:rPr lang="en"/>
            </a:br>
            <a:r>
              <a:rPr lang="en"/>
              <a:t>Talk about </a:t>
            </a:r>
            <a:r>
              <a:rPr lang="en"/>
              <a:t>how</a:t>
            </a:r>
            <a:r>
              <a:rPr lang="en"/>
              <a:t> labeling can be difficult for LiDAR vs camera labelling</a:t>
            </a:r>
            <a:endParaRPr/>
          </a:p>
          <a:p>
            <a:pPr indent="0" lvl="0" marL="0" rtl="0" algn="l">
              <a:spcBef>
                <a:spcPts val="0"/>
              </a:spcBef>
              <a:spcAft>
                <a:spcPts val="0"/>
              </a:spcAft>
              <a:buClr>
                <a:schemeClr val="dk1"/>
              </a:buClr>
              <a:buSzPts val="1100"/>
              <a:buFont typeface="Arial"/>
              <a:buNone/>
            </a:pPr>
            <a:r>
              <a:t/>
            </a:r>
            <a:endParaRPr/>
          </a:p>
          <a:p>
            <a:pPr indent="-317500" lvl="0" marL="457200" rtl="0" algn="l">
              <a:lnSpc>
                <a:spcPct val="150000"/>
              </a:lnSpc>
              <a:spcBef>
                <a:spcPts val="0"/>
              </a:spcBef>
              <a:spcAft>
                <a:spcPts val="0"/>
              </a:spcAft>
              <a:buClr>
                <a:srgbClr val="333333"/>
              </a:buClr>
              <a:buSzPts val="1400"/>
              <a:buFont typeface="Hanken Grotesk"/>
              <a:buChar char="●"/>
            </a:pPr>
            <a:r>
              <a:rPr lang="en" sz="1400">
                <a:solidFill>
                  <a:srgbClr val="333333"/>
                </a:solidFill>
                <a:latin typeface="Hanken Grotesk"/>
                <a:ea typeface="Hanken Grotesk"/>
                <a:cs typeface="Hanken Grotesk"/>
                <a:sym typeface="Hanken Grotesk"/>
              </a:rPr>
              <a:t>Difficulty finding accurate ground truth methods</a:t>
            </a:r>
            <a:endParaRPr sz="1400">
              <a:solidFill>
                <a:srgbClr val="333333"/>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rgbClr val="333333"/>
              </a:buClr>
              <a:buSzPts val="1400"/>
              <a:buFont typeface="Hanken Grotesk"/>
              <a:buChar char="○"/>
            </a:pPr>
            <a:r>
              <a:rPr lang="en" sz="1400">
                <a:solidFill>
                  <a:srgbClr val="333333"/>
                </a:solidFill>
                <a:latin typeface="Hanken Grotesk"/>
                <a:ea typeface="Hanken Grotesk"/>
                <a:cs typeface="Hanken Grotesk"/>
                <a:sym typeface="Hanken Grotesk"/>
              </a:rPr>
              <a:t>Established datasets didn’t elaborate</a:t>
            </a:r>
            <a:endParaRPr sz="1400">
              <a:solidFill>
                <a:srgbClr val="333333"/>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rgbClr val="333333"/>
              </a:buClr>
              <a:buSzPts val="1400"/>
              <a:buFont typeface="Hanken Grotesk"/>
              <a:buChar char="○"/>
            </a:pPr>
            <a:r>
              <a:rPr lang="en" sz="1400">
                <a:solidFill>
                  <a:srgbClr val="333333"/>
                </a:solidFill>
                <a:latin typeface="Hanken Grotesk"/>
                <a:ea typeface="Hanken Grotesk"/>
                <a:cs typeface="Hanken Grotesk"/>
                <a:sym typeface="Hanken Grotesk"/>
              </a:rPr>
              <a:t>Fully automatic methods were not compatible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d124e9a5f4_2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d124e9a5f4_2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Expanded upon the OpenPCDet framework to create a custom training model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cec3fc3400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cec3fc3400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our labeled dataset and get the OpenPCDet PV-RCNN model running. Once the model has trained on our Livox data, use the results to reconfigure the model to improve confidences and reduce runtimes.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6f4c40702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6f4c40702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6f5987cda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6f5987cda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cf114df2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cf114df2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cf114df28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cf114df28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Mentioned use cases on this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444746"/>
                </a:solidFill>
                <a:highlight>
                  <a:srgbClr val="FFFFFF"/>
                </a:highlight>
                <a:latin typeface="Roboto"/>
                <a:ea typeface="Roboto"/>
                <a:cs typeface="Roboto"/>
                <a:sym typeface="Roboto"/>
              </a:rPr>
              <a:t>Spoken point --&gt; we didn't pay for this</a:t>
            </a:r>
            <a:endParaRPr sz="1050">
              <a:solidFill>
                <a:srgbClr val="44474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44746"/>
                </a:solidFill>
                <a:highlight>
                  <a:srgbClr val="FFFFFF"/>
                </a:highlight>
                <a:latin typeface="Roboto"/>
                <a:ea typeface="Roboto"/>
                <a:cs typeface="Roboto"/>
                <a:sym typeface="Roboto"/>
              </a:rPr>
              <a:t>Explicitly</a:t>
            </a:r>
            <a:r>
              <a:rPr lang="en" sz="1050">
                <a:solidFill>
                  <a:srgbClr val="444746"/>
                </a:solidFill>
                <a:highlight>
                  <a:srgbClr val="FFFFFF"/>
                </a:highlight>
                <a:latin typeface="Roboto"/>
                <a:ea typeface="Roboto"/>
                <a:cs typeface="Roboto"/>
                <a:sym typeface="Roboto"/>
              </a:rPr>
              <a:t> state we took our own data</a:t>
            </a:r>
            <a:endParaRPr sz="1050">
              <a:solidFill>
                <a:srgbClr val="444746"/>
              </a:solidFill>
              <a:highlight>
                <a:srgbClr val="FFFFFF"/>
              </a:highlight>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6f8e47498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6f8e47498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Very fast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d0aece08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d0aece08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Mentioned use cases on this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cf114df28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cf114df28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Data collection</a:t>
            </a:r>
            <a:endParaRPr/>
          </a:p>
          <a:p>
            <a:pPr indent="0" lvl="0" marL="0" rtl="0" algn="l">
              <a:spcBef>
                <a:spcPts val="0"/>
              </a:spcBef>
              <a:spcAft>
                <a:spcPts val="0"/>
              </a:spcAft>
              <a:buClr>
                <a:schemeClr val="dk1"/>
              </a:buClr>
              <a:buSzPts val="1100"/>
              <a:buFont typeface="Arial"/>
              <a:buNone/>
            </a:pPr>
            <a:r>
              <a:rPr lang="en"/>
              <a:t>Data team</a:t>
            </a:r>
            <a:endParaRPr/>
          </a:p>
          <a:p>
            <a:pPr indent="0" lvl="0" marL="0" rtl="0" algn="l">
              <a:spcBef>
                <a:spcPts val="0"/>
              </a:spcBef>
              <a:spcAft>
                <a:spcPts val="0"/>
              </a:spcAft>
              <a:buClr>
                <a:schemeClr val="dk1"/>
              </a:buClr>
              <a:buSzPts val="1100"/>
              <a:buFont typeface="Arial"/>
              <a:buNone/>
            </a:pPr>
            <a:r>
              <a:rPr lang="en"/>
              <a:t>Label collected data in MATLAB</a:t>
            </a:r>
            <a:endParaRPr/>
          </a:p>
          <a:p>
            <a:pPr indent="0" lvl="0" marL="0" rtl="0" algn="l">
              <a:spcBef>
                <a:spcPts val="0"/>
              </a:spcBef>
              <a:spcAft>
                <a:spcPts val="0"/>
              </a:spcAft>
              <a:buClr>
                <a:schemeClr val="dk1"/>
              </a:buClr>
              <a:buSzPts val="1100"/>
              <a:buFont typeface="Arial"/>
              <a:buNone/>
            </a:pPr>
            <a:r>
              <a:rPr lang="en"/>
              <a:t>Modify data to be match format of Kitti data</a:t>
            </a:r>
            <a:endParaRPr/>
          </a:p>
          <a:p>
            <a:pPr indent="0" lvl="0" marL="0" rtl="0" algn="l">
              <a:spcBef>
                <a:spcPts val="0"/>
              </a:spcBef>
              <a:spcAft>
                <a:spcPts val="0"/>
              </a:spcAft>
              <a:buClr>
                <a:schemeClr val="dk1"/>
              </a:buClr>
              <a:buSzPts val="1100"/>
              <a:buFont typeface="Arial"/>
              <a:buNone/>
            </a:pPr>
            <a:r>
              <a:rPr lang="en"/>
              <a:t>Model team</a:t>
            </a:r>
            <a:endParaRPr/>
          </a:p>
          <a:p>
            <a:pPr indent="0" lvl="0" marL="0" rtl="0" algn="l">
              <a:spcBef>
                <a:spcPts val="0"/>
              </a:spcBef>
              <a:spcAft>
                <a:spcPts val="0"/>
              </a:spcAft>
              <a:buClr>
                <a:schemeClr val="dk1"/>
              </a:buClr>
              <a:buSzPts val="1100"/>
              <a:buFont typeface="Arial"/>
              <a:buNone/>
            </a:pPr>
            <a:r>
              <a:rPr lang="en"/>
              <a:t>Run OpenPCDet with Kitti data</a:t>
            </a:r>
            <a:endParaRPr/>
          </a:p>
          <a:p>
            <a:pPr indent="0" lvl="0" marL="0" rtl="0" algn="l">
              <a:spcBef>
                <a:spcPts val="0"/>
              </a:spcBef>
              <a:spcAft>
                <a:spcPts val="0"/>
              </a:spcAft>
              <a:buClr>
                <a:schemeClr val="dk1"/>
              </a:buClr>
              <a:buSzPts val="1100"/>
              <a:buFont typeface="Arial"/>
              <a:buNone/>
            </a:pPr>
            <a:r>
              <a:rPr lang="en"/>
              <a:t>Run collected data on model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cec3fc340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cec3fc340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cec3fc340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cec3fc340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444746"/>
                </a:solidFill>
                <a:latin typeface="Roboto"/>
                <a:ea typeface="Roboto"/>
                <a:cs typeface="Roboto"/>
                <a:sym typeface="Roboto"/>
              </a:rPr>
              <a:t>Have basic information on screen, but explain a bit more when presenting.</a:t>
            </a:r>
            <a:endParaRPr sz="1050">
              <a:solidFill>
                <a:srgbClr val="444746"/>
              </a:solidFill>
              <a:latin typeface="Roboto"/>
              <a:ea typeface="Roboto"/>
              <a:cs typeface="Roboto"/>
              <a:sym typeface="Roboto"/>
            </a:endParaRPr>
          </a:p>
          <a:p>
            <a:pPr indent="-295275" lvl="0" marL="457200" rtl="0" algn="l">
              <a:spcBef>
                <a:spcPts val="0"/>
              </a:spcBef>
              <a:spcAft>
                <a:spcPts val="0"/>
              </a:spcAft>
              <a:buClr>
                <a:srgbClr val="444746"/>
              </a:buClr>
              <a:buSzPts val="1050"/>
              <a:buFont typeface="Roboto"/>
              <a:buChar char="●"/>
            </a:pPr>
            <a:r>
              <a:rPr lang="en" sz="1050">
                <a:solidFill>
                  <a:srgbClr val="444746"/>
                </a:solidFill>
                <a:latin typeface="Roboto"/>
                <a:ea typeface="Roboto"/>
                <a:cs typeface="Roboto"/>
                <a:sym typeface="Roboto"/>
              </a:rPr>
              <a:t>OpenPCDet is a framework for running Lidar Object classification </a:t>
            </a:r>
            <a:endParaRPr sz="1050">
              <a:solidFill>
                <a:srgbClr val="444746"/>
              </a:solidFill>
              <a:latin typeface="Roboto"/>
              <a:ea typeface="Roboto"/>
              <a:cs typeface="Roboto"/>
              <a:sym typeface="Roboto"/>
            </a:endParaRPr>
          </a:p>
          <a:p>
            <a:pPr indent="-295275" lvl="0" marL="457200" rtl="0" algn="l">
              <a:spcBef>
                <a:spcPts val="0"/>
              </a:spcBef>
              <a:spcAft>
                <a:spcPts val="0"/>
              </a:spcAft>
              <a:buClr>
                <a:srgbClr val="444746"/>
              </a:buClr>
              <a:buSzPts val="1050"/>
              <a:buFont typeface="Roboto"/>
              <a:buChar char="●"/>
            </a:pPr>
            <a:r>
              <a:rPr lang="en" sz="1050">
                <a:solidFill>
                  <a:srgbClr val="444746"/>
                </a:solidFill>
                <a:latin typeface="Roboto"/>
                <a:ea typeface="Roboto"/>
                <a:cs typeface="Roboto"/>
                <a:sym typeface="Roboto"/>
              </a:rPr>
              <a:t>It can work with 11 cutting edge different models</a:t>
            </a:r>
            <a:endParaRPr sz="1050">
              <a:solidFill>
                <a:srgbClr val="444746"/>
              </a:solidFill>
              <a:latin typeface="Roboto"/>
              <a:ea typeface="Roboto"/>
              <a:cs typeface="Roboto"/>
              <a:sym typeface="Roboto"/>
            </a:endParaRPr>
          </a:p>
          <a:p>
            <a:pPr indent="-295275" lvl="0" marL="457200" rtl="0" algn="l">
              <a:spcBef>
                <a:spcPts val="0"/>
              </a:spcBef>
              <a:spcAft>
                <a:spcPts val="0"/>
              </a:spcAft>
              <a:buClr>
                <a:srgbClr val="444746"/>
              </a:buClr>
              <a:buSzPts val="1050"/>
              <a:buFont typeface="Roboto"/>
              <a:buChar char="●"/>
            </a:pPr>
            <a:r>
              <a:rPr lang="en" sz="1050">
                <a:solidFill>
                  <a:srgbClr val="444746"/>
                </a:solidFill>
                <a:latin typeface="Roboto"/>
                <a:ea typeface="Roboto"/>
                <a:cs typeface="Roboto"/>
                <a:sym typeface="Roboto"/>
              </a:rPr>
              <a:t>How it works </a:t>
            </a:r>
            <a:endParaRPr sz="1050">
              <a:solidFill>
                <a:srgbClr val="444746"/>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7346075" y="130450"/>
            <a:ext cx="4889100" cy="488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727425" y="-49275"/>
            <a:ext cx="7703400" cy="5243325"/>
            <a:chOff x="727425" y="-49275"/>
            <a:chExt cx="7703400" cy="5243325"/>
          </a:xfrm>
        </p:grpSpPr>
        <p:sp>
          <p:nvSpPr>
            <p:cNvPr id="12" name="Google Shape;12;p2"/>
            <p:cNvSpPr/>
            <p:nvPr/>
          </p:nvSpPr>
          <p:spPr>
            <a:xfrm>
              <a:off x="727425" y="533550"/>
              <a:ext cx="77034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 name="Google Shape;13;p2"/>
            <p:cNvCxnSpPr/>
            <p:nvPr/>
          </p:nvCxnSpPr>
          <p:spPr>
            <a:xfrm rot="10800000">
              <a:off x="727425" y="-49275"/>
              <a:ext cx="0" cy="585600"/>
            </a:xfrm>
            <a:prstGeom prst="straightConnector1">
              <a:avLst/>
            </a:prstGeom>
            <a:noFill/>
            <a:ln cap="flat" cmpd="sng" w="19050">
              <a:solidFill>
                <a:schemeClr val="dk1"/>
              </a:solidFill>
              <a:prstDash val="solid"/>
              <a:round/>
              <a:headEnd len="med" w="med" type="none"/>
              <a:tailEnd len="med" w="med" type="none"/>
            </a:ln>
          </p:spPr>
        </p:cxnSp>
        <p:cxnSp>
          <p:nvCxnSpPr>
            <p:cNvPr id="14" name="Google Shape;14;p2"/>
            <p:cNvCxnSpPr/>
            <p:nvPr/>
          </p:nvCxnSpPr>
          <p:spPr>
            <a:xfrm rot="10800000">
              <a:off x="8430775" y="4608450"/>
              <a:ext cx="0" cy="585600"/>
            </a:xfrm>
            <a:prstGeom prst="straightConnector1">
              <a:avLst/>
            </a:prstGeom>
            <a:noFill/>
            <a:ln cap="flat" cmpd="sng" w="19050">
              <a:solidFill>
                <a:schemeClr val="dk1"/>
              </a:solidFill>
              <a:prstDash val="solid"/>
              <a:round/>
              <a:headEnd len="med" w="med" type="none"/>
              <a:tailEnd len="med" w="med" type="none"/>
            </a:ln>
          </p:spPr>
        </p:cxnSp>
      </p:grpSp>
      <p:sp>
        <p:nvSpPr>
          <p:cNvPr id="15" name="Google Shape;15;p2"/>
          <p:cNvSpPr txBox="1"/>
          <p:nvPr>
            <p:ph type="ctrTitle"/>
          </p:nvPr>
        </p:nvSpPr>
        <p:spPr>
          <a:xfrm>
            <a:off x="1087125" y="1670213"/>
            <a:ext cx="5897400" cy="1392600"/>
          </a:xfrm>
          <a:prstGeom prst="rect">
            <a:avLst/>
          </a:prstGeom>
        </p:spPr>
        <p:txBody>
          <a:bodyPr anchorCtr="0" anchor="b" bIns="91425" lIns="91425" spcFirstLastPara="1" rIns="91425" wrap="square" tIns="91425">
            <a:noAutofit/>
          </a:bodyPr>
          <a:lstStyle>
            <a:lvl1pPr lvl="0">
              <a:spcBef>
                <a:spcPts val="0"/>
              </a:spcBef>
              <a:spcAft>
                <a:spcPts val="0"/>
              </a:spcAft>
              <a:buSzPts val="5200"/>
              <a:buNone/>
              <a:defRPr sz="3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 name="Google Shape;16;p2"/>
          <p:cNvSpPr txBox="1"/>
          <p:nvPr>
            <p:ph idx="1" type="subTitle"/>
          </p:nvPr>
        </p:nvSpPr>
        <p:spPr>
          <a:xfrm>
            <a:off x="1087125" y="2997488"/>
            <a:ext cx="5897400" cy="47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p:txBody>
      </p:sp>
      <p:sp>
        <p:nvSpPr>
          <p:cNvPr id="17" name="Google Shape;17;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11"/>
          <p:cNvSpPr/>
          <p:nvPr/>
        </p:nvSpPr>
        <p:spPr>
          <a:xfrm>
            <a:off x="-3422975" y="0"/>
            <a:ext cx="5143500" cy="5143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 name="Google Shape;91;p11"/>
          <p:cNvGrpSpPr/>
          <p:nvPr/>
        </p:nvGrpSpPr>
        <p:grpSpPr>
          <a:xfrm>
            <a:off x="727425" y="-382650"/>
            <a:ext cx="7703400" cy="5907300"/>
            <a:chOff x="727425" y="-382650"/>
            <a:chExt cx="7703400" cy="5907300"/>
          </a:xfrm>
        </p:grpSpPr>
        <p:sp>
          <p:nvSpPr>
            <p:cNvPr id="92" name="Google Shape;92;p11"/>
            <p:cNvSpPr/>
            <p:nvPr/>
          </p:nvSpPr>
          <p:spPr>
            <a:xfrm>
              <a:off x="727425" y="533550"/>
              <a:ext cx="77034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 name="Google Shape;93;p11"/>
            <p:cNvCxnSpPr/>
            <p:nvPr/>
          </p:nvCxnSpPr>
          <p:spPr>
            <a:xfrm>
              <a:off x="727425" y="4608450"/>
              <a:ext cx="0" cy="916200"/>
            </a:xfrm>
            <a:prstGeom prst="straightConnector1">
              <a:avLst/>
            </a:prstGeom>
            <a:noFill/>
            <a:ln cap="flat" cmpd="sng" w="19050">
              <a:solidFill>
                <a:schemeClr val="dk1"/>
              </a:solidFill>
              <a:prstDash val="solid"/>
              <a:round/>
              <a:headEnd len="med" w="med" type="none"/>
              <a:tailEnd len="med" w="med" type="none"/>
            </a:ln>
          </p:spPr>
        </p:cxnSp>
        <p:cxnSp>
          <p:nvCxnSpPr>
            <p:cNvPr id="94" name="Google Shape;94;p11"/>
            <p:cNvCxnSpPr/>
            <p:nvPr/>
          </p:nvCxnSpPr>
          <p:spPr>
            <a:xfrm>
              <a:off x="8430775" y="-382650"/>
              <a:ext cx="0" cy="916200"/>
            </a:xfrm>
            <a:prstGeom prst="straightConnector1">
              <a:avLst/>
            </a:prstGeom>
            <a:noFill/>
            <a:ln cap="flat" cmpd="sng" w="19050">
              <a:solidFill>
                <a:schemeClr val="dk1"/>
              </a:solidFill>
              <a:prstDash val="solid"/>
              <a:round/>
              <a:headEnd len="med" w="med" type="none"/>
              <a:tailEnd len="med" w="med" type="none"/>
            </a:ln>
          </p:spPr>
        </p:cxnSp>
      </p:grpSp>
      <p:sp>
        <p:nvSpPr>
          <p:cNvPr id="95" name="Google Shape;95;p11"/>
          <p:cNvSpPr txBox="1"/>
          <p:nvPr>
            <p:ph hasCustomPrompt="1" type="title"/>
          </p:nvPr>
        </p:nvSpPr>
        <p:spPr>
          <a:xfrm>
            <a:off x="2603050" y="1856113"/>
            <a:ext cx="5827800" cy="1024500"/>
          </a:xfrm>
          <a:prstGeom prst="rect">
            <a:avLst/>
          </a:prstGeom>
          <a:solidFill>
            <a:schemeClr val="dk1"/>
          </a:solidFill>
        </p:spPr>
        <p:txBody>
          <a:bodyPr anchorCtr="0" anchor="ctr" bIns="91425" lIns="91425" spcFirstLastPara="1" rIns="91425" wrap="square" tIns="91425">
            <a:noAutofit/>
          </a:bodyPr>
          <a:lstStyle>
            <a:lvl1pPr indent="0" lvl="0" marL="0" rtl="0">
              <a:lnSpc>
                <a:spcPct val="115000"/>
              </a:lnSpc>
              <a:spcBef>
                <a:spcPts val="0"/>
              </a:spcBef>
              <a:spcAft>
                <a:spcPts val="0"/>
              </a:spcAft>
              <a:buSzPts val="9600"/>
              <a:buNone/>
              <a:defRPr sz="49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6" name="Google Shape;96;p11"/>
          <p:cNvSpPr txBox="1"/>
          <p:nvPr>
            <p:ph idx="1" type="subTitle"/>
          </p:nvPr>
        </p:nvSpPr>
        <p:spPr>
          <a:xfrm>
            <a:off x="2603050" y="2880588"/>
            <a:ext cx="5827800" cy="40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atin typeface="Hanken Grotesk"/>
                <a:ea typeface="Hanken Grotesk"/>
                <a:cs typeface="Hanken Grotesk"/>
                <a:sym typeface="Hanken Grotesk"/>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97" name="Google Shape;97;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2"/>
        </a:solidFill>
      </p:bgPr>
    </p:bg>
    <p:spTree>
      <p:nvGrpSpPr>
        <p:cNvPr id="98" name="Shape 98"/>
        <p:cNvGrpSpPr/>
        <p:nvPr/>
      </p:nvGrpSpPr>
      <p:grpSpPr>
        <a:xfrm>
          <a:off x="0" y="0"/>
          <a:ext cx="0" cy="0"/>
          <a:chOff x="0" y="0"/>
          <a:chExt cx="0" cy="0"/>
        </a:xfrm>
      </p:grpSpPr>
      <p:sp>
        <p:nvSpPr>
          <p:cNvPr id="99" name="Google Shape;99;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00" name="Shape 100"/>
        <p:cNvGrpSpPr/>
        <p:nvPr/>
      </p:nvGrpSpPr>
      <p:grpSpPr>
        <a:xfrm>
          <a:off x="0" y="0"/>
          <a:ext cx="0" cy="0"/>
          <a:chOff x="0" y="0"/>
          <a:chExt cx="0" cy="0"/>
        </a:xfrm>
      </p:grpSpPr>
      <p:sp>
        <p:nvSpPr>
          <p:cNvPr id="101" name="Google Shape;101;p13"/>
          <p:cNvSpPr/>
          <p:nvPr/>
        </p:nvSpPr>
        <p:spPr>
          <a:xfrm>
            <a:off x="-941925"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 name="Google Shape;102;p13"/>
          <p:cNvGrpSpPr/>
          <p:nvPr/>
        </p:nvGrpSpPr>
        <p:grpSpPr>
          <a:xfrm>
            <a:off x="-19050" y="232800"/>
            <a:ext cx="9189150" cy="4684500"/>
            <a:chOff x="-19050" y="232800"/>
            <a:chExt cx="9189150" cy="4684500"/>
          </a:xfrm>
        </p:grpSpPr>
        <p:sp>
          <p:nvSpPr>
            <p:cNvPr id="103" name="Google Shape;103;p13"/>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 name="Google Shape;104;p13"/>
            <p:cNvCxnSpPr/>
            <p:nvPr/>
          </p:nvCxnSpPr>
          <p:spPr>
            <a:xfrm rot="10800000">
              <a:off x="-19050" y="2328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105" name="Google Shape;105;p13"/>
            <p:cNvCxnSpPr/>
            <p:nvPr/>
          </p:nvCxnSpPr>
          <p:spPr>
            <a:xfrm rot="10800000">
              <a:off x="8911200" y="4917300"/>
              <a:ext cx="258900" cy="0"/>
            </a:xfrm>
            <a:prstGeom prst="straightConnector1">
              <a:avLst/>
            </a:prstGeom>
            <a:noFill/>
            <a:ln cap="flat" cmpd="sng" w="19050">
              <a:solidFill>
                <a:schemeClr val="dk1"/>
              </a:solidFill>
              <a:prstDash val="solid"/>
              <a:round/>
              <a:headEnd len="med" w="med" type="none"/>
              <a:tailEnd len="med" w="med" type="none"/>
            </a:ln>
          </p:spPr>
        </p:cxnSp>
      </p:grpSp>
      <p:sp>
        <p:nvSpPr>
          <p:cNvPr id="106" name="Google Shape;106;p13"/>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7" name="Google Shape;107;p13"/>
          <p:cNvSpPr txBox="1"/>
          <p:nvPr>
            <p:ph idx="1" type="subTitle"/>
          </p:nvPr>
        </p:nvSpPr>
        <p:spPr>
          <a:xfrm>
            <a:off x="788675" y="2105875"/>
            <a:ext cx="23055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08" name="Google Shape;108;p13"/>
          <p:cNvSpPr txBox="1"/>
          <p:nvPr>
            <p:ph idx="2" type="subTitle"/>
          </p:nvPr>
        </p:nvSpPr>
        <p:spPr>
          <a:xfrm>
            <a:off x="788675" y="3772552"/>
            <a:ext cx="23055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09" name="Google Shape;109;p13"/>
          <p:cNvSpPr txBox="1"/>
          <p:nvPr>
            <p:ph idx="3" type="subTitle"/>
          </p:nvPr>
        </p:nvSpPr>
        <p:spPr>
          <a:xfrm>
            <a:off x="3418500" y="3772552"/>
            <a:ext cx="23055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10" name="Google Shape;110;p13"/>
          <p:cNvSpPr txBox="1"/>
          <p:nvPr>
            <p:ph idx="4" type="subTitle"/>
          </p:nvPr>
        </p:nvSpPr>
        <p:spPr>
          <a:xfrm>
            <a:off x="3418500" y="2105875"/>
            <a:ext cx="23055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11" name="Google Shape;111;p13"/>
          <p:cNvSpPr txBox="1"/>
          <p:nvPr>
            <p:ph hasCustomPrompt="1" idx="5" type="title"/>
          </p:nvPr>
        </p:nvSpPr>
        <p:spPr>
          <a:xfrm>
            <a:off x="919575" y="1319650"/>
            <a:ext cx="365700" cy="365700"/>
          </a:xfrm>
          <a:prstGeom prst="rect">
            <a:avLst/>
          </a:prstGeom>
          <a:solidFill>
            <a:schemeClr val="dk1"/>
          </a:solid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2" name="Google Shape;112;p13"/>
          <p:cNvSpPr txBox="1"/>
          <p:nvPr>
            <p:ph hasCustomPrompt="1" idx="6" type="title"/>
          </p:nvPr>
        </p:nvSpPr>
        <p:spPr>
          <a:xfrm>
            <a:off x="3509050" y="2977575"/>
            <a:ext cx="365700" cy="365700"/>
          </a:xfrm>
          <a:prstGeom prst="rect">
            <a:avLst/>
          </a:prstGeom>
          <a:solidFill>
            <a:schemeClr val="dk1"/>
          </a:solid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p:nvPr>
            <p:ph hasCustomPrompt="1" idx="7" type="title"/>
          </p:nvPr>
        </p:nvSpPr>
        <p:spPr>
          <a:xfrm>
            <a:off x="919575" y="2977575"/>
            <a:ext cx="365700" cy="365700"/>
          </a:xfrm>
          <a:prstGeom prst="rect">
            <a:avLst/>
          </a:prstGeom>
          <a:solidFill>
            <a:schemeClr val="dk1"/>
          </a:solid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4" name="Google Shape;114;p13"/>
          <p:cNvSpPr txBox="1"/>
          <p:nvPr>
            <p:ph hasCustomPrompt="1" idx="8" type="title"/>
          </p:nvPr>
        </p:nvSpPr>
        <p:spPr>
          <a:xfrm>
            <a:off x="3528275" y="1319650"/>
            <a:ext cx="365700" cy="365700"/>
          </a:xfrm>
          <a:prstGeom prst="rect">
            <a:avLst/>
          </a:prstGeom>
          <a:solidFill>
            <a:schemeClr val="dk1"/>
          </a:solid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 name="Google Shape;115;p13"/>
          <p:cNvSpPr txBox="1"/>
          <p:nvPr>
            <p:ph idx="9" type="subTitle"/>
          </p:nvPr>
        </p:nvSpPr>
        <p:spPr>
          <a:xfrm>
            <a:off x="6048325" y="3772552"/>
            <a:ext cx="23055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16" name="Google Shape;116;p13"/>
          <p:cNvSpPr txBox="1"/>
          <p:nvPr>
            <p:ph idx="13" type="subTitle"/>
          </p:nvPr>
        </p:nvSpPr>
        <p:spPr>
          <a:xfrm>
            <a:off x="6048325" y="2105875"/>
            <a:ext cx="23055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17" name="Google Shape;117;p13"/>
          <p:cNvSpPr txBox="1"/>
          <p:nvPr>
            <p:ph hasCustomPrompt="1" idx="14" type="title"/>
          </p:nvPr>
        </p:nvSpPr>
        <p:spPr>
          <a:xfrm>
            <a:off x="6136975" y="2977575"/>
            <a:ext cx="365700" cy="365700"/>
          </a:xfrm>
          <a:prstGeom prst="rect">
            <a:avLst/>
          </a:prstGeom>
          <a:solidFill>
            <a:schemeClr val="dk1"/>
          </a:solid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8" name="Google Shape;118;p13"/>
          <p:cNvSpPr txBox="1"/>
          <p:nvPr>
            <p:ph hasCustomPrompt="1" idx="15" type="title"/>
          </p:nvPr>
        </p:nvSpPr>
        <p:spPr>
          <a:xfrm>
            <a:off x="6136975" y="1319650"/>
            <a:ext cx="365700" cy="365700"/>
          </a:xfrm>
          <a:prstGeom prst="rect">
            <a:avLst/>
          </a:prstGeom>
          <a:solidFill>
            <a:schemeClr val="dk1"/>
          </a:solid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p:nvPr>
            <p:ph idx="16" type="subTitle"/>
          </p:nvPr>
        </p:nvSpPr>
        <p:spPr>
          <a:xfrm>
            <a:off x="788675" y="1848775"/>
            <a:ext cx="2305500" cy="385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0" name="Google Shape;120;p13"/>
          <p:cNvSpPr txBox="1"/>
          <p:nvPr>
            <p:ph idx="17" type="subTitle"/>
          </p:nvPr>
        </p:nvSpPr>
        <p:spPr>
          <a:xfrm>
            <a:off x="788675" y="3503023"/>
            <a:ext cx="2305500" cy="385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1" name="Google Shape;121;p13"/>
          <p:cNvSpPr txBox="1"/>
          <p:nvPr>
            <p:ph idx="18" type="subTitle"/>
          </p:nvPr>
        </p:nvSpPr>
        <p:spPr>
          <a:xfrm>
            <a:off x="3418500" y="3503023"/>
            <a:ext cx="2305500" cy="385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2" name="Google Shape;122;p13"/>
          <p:cNvSpPr txBox="1"/>
          <p:nvPr>
            <p:ph idx="19" type="subTitle"/>
          </p:nvPr>
        </p:nvSpPr>
        <p:spPr>
          <a:xfrm>
            <a:off x="3418500" y="1848775"/>
            <a:ext cx="2305500" cy="385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3" name="Google Shape;123;p13"/>
          <p:cNvSpPr txBox="1"/>
          <p:nvPr>
            <p:ph idx="20" type="subTitle"/>
          </p:nvPr>
        </p:nvSpPr>
        <p:spPr>
          <a:xfrm>
            <a:off x="6048325" y="3503023"/>
            <a:ext cx="2305500" cy="385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4" name="Google Shape;124;p13"/>
          <p:cNvSpPr txBox="1"/>
          <p:nvPr>
            <p:ph idx="21" type="subTitle"/>
          </p:nvPr>
        </p:nvSpPr>
        <p:spPr>
          <a:xfrm>
            <a:off x="6048325" y="1848775"/>
            <a:ext cx="2305500" cy="385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5" name="Google Shape;125;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26" name="Shape 126"/>
        <p:cNvGrpSpPr/>
        <p:nvPr/>
      </p:nvGrpSpPr>
      <p:grpSpPr>
        <a:xfrm>
          <a:off x="0" y="0"/>
          <a:ext cx="0" cy="0"/>
          <a:chOff x="0" y="0"/>
          <a:chExt cx="0" cy="0"/>
        </a:xfrm>
      </p:grpSpPr>
      <p:sp>
        <p:nvSpPr>
          <p:cNvPr id="127" name="Google Shape;127;p14"/>
          <p:cNvSpPr/>
          <p:nvPr/>
        </p:nvSpPr>
        <p:spPr>
          <a:xfrm>
            <a:off x="-2125550" y="3018625"/>
            <a:ext cx="4243200" cy="4243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 name="Google Shape;128;p14"/>
          <p:cNvGrpSpPr/>
          <p:nvPr/>
        </p:nvGrpSpPr>
        <p:grpSpPr>
          <a:xfrm>
            <a:off x="727425" y="-29250"/>
            <a:ext cx="8550550" cy="4637825"/>
            <a:chOff x="727425" y="-29250"/>
            <a:chExt cx="8550550" cy="4637825"/>
          </a:xfrm>
        </p:grpSpPr>
        <p:sp>
          <p:nvSpPr>
            <p:cNvPr id="129" name="Google Shape;129;p14"/>
            <p:cNvSpPr/>
            <p:nvPr/>
          </p:nvSpPr>
          <p:spPr>
            <a:xfrm>
              <a:off x="727425" y="533550"/>
              <a:ext cx="77034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 name="Google Shape;130;p14"/>
            <p:cNvCxnSpPr/>
            <p:nvPr/>
          </p:nvCxnSpPr>
          <p:spPr>
            <a:xfrm rot="10800000">
              <a:off x="727425" y="-29250"/>
              <a:ext cx="0" cy="562800"/>
            </a:xfrm>
            <a:prstGeom prst="straightConnector1">
              <a:avLst/>
            </a:prstGeom>
            <a:noFill/>
            <a:ln cap="flat" cmpd="sng" w="19050">
              <a:solidFill>
                <a:schemeClr val="dk1"/>
              </a:solidFill>
              <a:prstDash val="solid"/>
              <a:round/>
              <a:headEnd len="med" w="med" type="none"/>
              <a:tailEnd len="med" w="med" type="none"/>
            </a:ln>
          </p:spPr>
        </p:cxnSp>
        <p:cxnSp>
          <p:nvCxnSpPr>
            <p:cNvPr id="131" name="Google Shape;131;p14"/>
            <p:cNvCxnSpPr/>
            <p:nvPr/>
          </p:nvCxnSpPr>
          <p:spPr>
            <a:xfrm>
              <a:off x="8430775" y="4608575"/>
              <a:ext cx="847200" cy="0"/>
            </a:xfrm>
            <a:prstGeom prst="straightConnector1">
              <a:avLst/>
            </a:prstGeom>
            <a:noFill/>
            <a:ln cap="flat" cmpd="sng" w="19050">
              <a:solidFill>
                <a:schemeClr val="dk1"/>
              </a:solidFill>
              <a:prstDash val="solid"/>
              <a:round/>
              <a:headEnd len="med" w="med" type="none"/>
              <a:tailEnd len="med" w="med" type="none"/>
            </a:ln>
          </p:spPr>
        </p:cxnSp>
      </p:grpSp>
      <p:sp>
        <p:nvSpPr>
          <p:cNvPr id="132" name="Google Shape;132;p14"/>
          <p:cNvSpPr txBox="1"/>
          <p:nvPr>
            <p:ph type="title"/>
          </p:nvPr>
        </p:nvSpPr>
        <p:spPr>
          <a:xfrm>
            <a:off x="2212125" y="2464650"/>
            <a:ext cx="5913900" cy="531900"/>
          </a:xfrm>
          <a:prstGeom prst="rect">
            <a:avLst/>
          </a:prstGeom>
        </p:spPr>
        <p:txBody>
          <a:bodyPr anchorCtr="0" anchor="t" bIns="91425" lIns="91425" spcFirstLastPara="1" rIns="91425" wrap="square" tIns="91425">
            <a:noAutofit/>
          </a:bodyPr>
          <a:lstStyle>
            <a:lvl1pPr lvl="0" rtl="0" algn="r">
              <a:lnSpc>
                <a:spcPct val="115000"/>
              </a:lnSpc>
              <a:spcBef>
                <a:spcPts val="0"/>
              </a:spcBef>
              <a:spcAft>
                <a:spcPts val="0"/>
              </a:spcAft>
              <a:buSzPts val="3000"/>
              <a:buNone/>
              <a:defRPr sz="28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33" name="Google Shape;133;p14"/>
          <p:cNvSpPr txBox="1"/>
          <p:nvPr>
            <p:ph idx="1" type="subTitle"/>
          </p:nvPr>
        </p:nvSpPr>
        <p:spPr>
          <a:xfrm>
            <a:off x="2212125" y="838350"/>
            <a:ext cx="5913900" cy="1626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2500">
                <a:latin typeface="Hanken Grotesk"/>
                <a:ea typeface="Hanken Grotesk"/>
                <a:cs typeface="Hanken Grotesk"/>
                <a:sym typeface="Hanken Grotesk"/>
              </a:defRPr>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134" name="Google Shape;134;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135" name="Shape 135"/>
        <p:cNvGrpSpPr/>
        <p:nvPr/>
      </p:nvGrpSpPr>
      <p:grpSpPr>
        <a:xfrm>
          <a:off x="0" y="0"/>
          <a:ext cx="0" cy="0"/>
          <a:chOff x="0" y="0"/>
          <a:chExt cx="0" cy="0"/>
        </a:xfrm>
      </p:grpSpPr>
      <p:sp>
        <p:nvSpPr>
          <p:cNvPr id="136" name="Google Shape;136;p15"/>
          <p:cNvSpPr/>
          <p:nvPr/>
        </p:nvSpPr>
        <p:spPr>
          <a:xfrm>
            <a:off x="35528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p15"/>
          <p:cNvGrpSpPr/>
          <p:nvPr/>
        </p:nvGrpSpPr>
        <p:grpSpPr>
          <a:xfrm>
            <a:off x="-50475" y="232800"/>
            <a:ext cx="8961675" cy="4684500"/>
            <a:chOff x="-50475" y="232800"/>
            <a:chExt cx="8961675" cy="4684500"/>
          </a:xfrm>
        </p:grpSpPr>
        <p:sp>
          <p:nvSpPr>
            <p:cNvPr id="138" name="Google Shape;138;p15"/>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9" name="Google Shape;139;p15"/>
            <p:cNvCxnSpPr/>
            <p:nvPr/>
          </p:nvCxnSpPr>
          <p:spPr>
            <a:xfrm rot="10800000">
              <a:off x="-50475" y="232800"/>
              <a:ext cx="309300" cy="0"/>
            </a:xfrm>
            <a:prstGeom prst="straightConnector1">
              <a:avLst/>
            </a:prstGeom>
            <a:noFill/>
            <a:ln cap="flat" cmpd="sng" w="19050">
              <a:solidFill>
                <a:schemeClr val="dk1"/>
              </a:solidFill>
              <a:prstDash val="solid"/>
              <a:round/>
              <a:headEnd len="med" w="med" type="none"/>
              <a:tailEnd len="med" w="med" type="none"/>
            </a:ln>
          </p:spPr>
        </p:cxnSp>
      </p:grpSp>
      <p:sp>
        <p:nvSpPr>
          <p:cNvPr id="140" name="Google Shape;140;p15"/>
          <p:cNvSpPr txBox="1"/>
          <p:nvPr>
            <p:ph type="title"/>
          </p:nvPr>
        </p:nvSpPr>
        <p:spPr>
          <a:xfrm>
            <a:off x="720000" y="1203900"/>
            <a:ext cx="3198300" cy="15021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1" name="Google Shape;141;p15"/>
          <p:cNvSpPr txBox="1"/>
          <p:nvPr>
            <p:ph idx="1" type="subTitle"/>
          </p:nvPr>
        </p:nvSpPr>
        <p:spPr>
          <a:xfrm>
            <a:off x="720000" y="2706062"/>
            <a:ext cx="3198300" cy="1461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atin typeface="Hanken Grotesk"/>
                <a:ea typeface="Hanken Grotesk"/>
                <a:cs typeface="Hanken Grotesk"/>
                <a:sym typeface="Hanken Grotesk"/>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2" name="Google Shape;142;p15"/>
          <p:cNvSpPr/>
          <p:nvPr>
            <p:ph idx="2" type="pic"/>
          </p:nvPr>
        </p:nvSpPr>
        <p:spPr>
          <a:xfrm>
            <a:off x="4494050" y="0"/>
            <a:ext cx="4650000" cy="5143500"/>
          </a:xfrm>
          <a:prstGeom prst="rect">
            <a:avLst/>
          </a:prstGeom>
          <a:noFill/>
          <a:ln cap="flat" cmpd="sng" w="19050">
            <a:solidFill>
              <a:schemeClr val="dk1"/>
            </a:solidFill>
            <a:prstDash val="solid"/>
            <a:round/>
            <a:headEnd len="sm" w="sm" type="none"/>
            <a:tailEnd len="sm" w="sm" type="none"/>
          </a:ln>
        </p:spPr>
      </p:sp>
      <p:sp>
        <p:nvSpPr>
          <p:cNvPr id="143" name="Google Shape;143;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44" name="Shape 144"/>
        <p:cNvGrpSpPr/>
        <p:nvPr/>
      </p:nvGrpSpPr>
      <p:grpSpPr>
        <a:xfrm>
          <a:off x="0" y="0"/>
          <a:ext cx="0" cy="0"/>
          <a:chOff x="0" y="0"/>
          <a:chExt cx="0" cy="0"/>
        </a:xfrm>
      </p:grpSpPr>
      <p:sp>
        <p:nvSpPr>
          <p:cNvPr id="145" name="Google Shape;145;p16"/>
          <p:cNvSpPr/>
          <p:nvPr/>
        </p:nvSpPr>
        <p:spPr>
          <a:xfrm>
            <a:off x="-923000" y="-9455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 name="Google Shape;146;p16"/>
          <p:cNvGrpSpPr/>
          <p:nvPr/>
        </p:nvGrpSpPr>
        <p:grpSpPr>
          <a:xfrm>
            <a:off x="-19050" y="232800"/>
            <a:ext cx="9176275" cy="4684500"/>
            <a:chOff x="-19050" y="232800"/>
            <a:chExt cx="9176275" cy="4684500"/>
          </a:xfrm>
        </p:grpSpPr>
        <p:sp>
          <p:nvSpPr>
            <p:cNvPr id="147" name="Google Shape;147;p16"/>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8" name="Google Shape;148;p16"/>
            <p:cNvCxnSpPr/>
            <p:nvPr/>
          </p:nvCxnSpPr>
          <p:spPr>
            <a:xfrm rot="10800000">
              <a:off x="-19050" y="2328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149" name="Google Shape;149;p16"/>
            <p:cNvCxnSpPr/>
            <p:nvPr/>
          </p:nvCxnSpPr>
          <p:spPr>
            <a:xfrm>
              <a:off x="8917525" y="4917300"/>
              <a:ext cx="239700" cy="0"/>
            </a:xfrm>
            <a:prstGeom prst="straightConnector1">
              <a:avLst/>
            </a:prstGeom>
            <a:noFill/>
            <a:ln cap="flat" cmpd="sng" w="19050">
              <a:solidFill>
                <a:schemeClr val="dk1"/>
              </a:solidFill>
              <a:prstDash val="solid"/>
              <a:round/>
              <a:headEnd len="med" w="med" type="none"/>
              <a:tailEnd len="med" w="med" type="none"/>
            </a:ln>
          </p:spPr>
        </p:cxnSp>
      </p:grpSp>
      <p:sp>
        <p:nvSpPr>
          <p:cNvPr id="150" name="Google Shape;150;p16"/>
          <p:cNvSpPr txBox="1"/>
          <p:nvPr>
            <p:ph type="title"/>
          </p:nvPr>
        </p:nvSpPr>
        <p:spPr>
          <a:xfrm>
            <a:off x="878875" y="1533125"/>
            <a:ext cx="3024900" cy="6423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1" name="Google Shape;151;p16"/>
          <p:cNvSpPr txBox="1"/>
          <p:nvPr>
            <p:ph idx="1" type="subTitle"/>
          </p:nvPr>
        </p:nvSpPr>
        <p:spPr>
          <a:xfrm>
            <a:off x="878875" y="2175300"/>
            <a:ext cx="3024900" cy="1211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atin typeface="Hanken Grotesk"/>
                <a:ea typeface="Hanken Grotesk"/>
                <a:cs typeface="Hanken Grotesk"/>
                <a:sym typeface="Hanken Grotesk"/>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2" name="Google Shape;152;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
    <p:spTree>
      <p:nvGrpSpPr>
        <p:cNvPr id="153" name="Shape 153"/>
        <p:cNvGrpSpPr/>
        <p:nvPr/>
      </p:nvGrpSpPr>
      <p:grpSpPr>
        <a:xfrm>
          <a:off x="0" y="0"/>
          <a:ext cx="0" cy="0"/>
          <a:chOff x="0" y="0"/>
          <a:chExt cx="0" cy="0"/>
        </a:xfrm>
      </p:grpSpPr>
      <p:sp>
        <p:nvSpPr>
          <p:cNvPr id="154" name="Google Shape;154;p17"/>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17"/>
          <p:cNvGrpSpPr/>
          <p:nvPr/>
        </p:nvGrpSpPr>
        <p:grpSpPr>
          <a:xfrm>
            <a:off x="232200" y="232800"/>
            <a:ext cx="8937900" cy="4932875"/>
            <a:chOff x="232200" y="232800"/>
            <a:chExt cx="8937900" cy="4932875"/>
          </a:xfrm>
        </p:grpSpPr>
        <p:sp>
          <p:nvSpPr>
            <p:cNvPr id="156" name="Google Shape;156;p17"/>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17"/>
            <p:cNvCxnSpPr/>
            <p:nvPr/>
          </p:nvCxnSpPr>
          <p:spPr>
            <a:xfrm rot="10800000">
              <a:off x="8911200" y="2328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158" name="Google Shape;158;p17"/>
            <p:cNvCxnSpPr/>
            <p:nvPr/>
          </p:nvCxnSpPr>
          <p:spPr>
            <a:xfrm>
              <a:off x="233525" y="4913075"/>
              <a:ext cx="0" cy="252600"/>
            </a:xfrm>
            <a:prstGeom prst="straightConnector1">
              <a:avLst/>
            </a:prstGeom>
            <a:noFill/>
            <a:ln cap="flat" cmpd="sng" w="19050">
              <a:solidFill>
                <a:schemeClr val="dk1"/>
              </a:solidFill>
              <a:prstDash val="solid"/>
              <a:round/>
              <a:headEnd len="med" w="med" type="none"/>
              <a:tailEnd len="med" w="med" type="none"/>
            </a:ln>
          </p:spPr>
        </p:cxnSp>
      </p:grpSp>
      <p:sp>
        <p:nvSpPr>
          <p:cNvPr id="159" name="Google Shape;159;p17"/>
          <p:cNvSpPr txBox="1"/>
          <p:nvPr>
            <p:ph type="title"/>
          </p:nvPr>
        </p:nvSpPr>
        <p:spPr>
          <a:xfrm>
            <a:off x="722376" y="445025"/>
            <a:ext cx="77085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sz="2800"/>
            </a:lvl1pPr>
            <a:lvl2pPr lvl="1">
              <a:spcBef>
                <a:spcPts val="0"/>
              </a:spcBef>
              <a:spcAft>
                <a:spcPts val="0"/>
              </a:spcAft>
              <a:buSzPts val="3000"/>
              <a:buNone/>
              <a:defRPr>
                <a:latin typeface="Lato"/>
                <a:ea typeface="Lato"/>
                <a:cs typeface="Lato"/>
                <a:sym typeface="Lato"/>
              </a:defRPr>
            </a:lvl2pPr>
            <a:lvl3pPr lvl="2">
              <a:spcBef>
                <a:spcPts val="0"/>
              </a:spcBef>
              <a:spcAft>
                <a:spcPts val="0"/>
              </a:spcAft>
              <a:buSzPts val="3000"/>
              <a:buNone/>
              <a:defRPr>
                <a:latin typeface="Lato"/>
                <a:ea typeface="Lato"/>
                <a:cs typeface="Lato"/>
                <a:sym typeface="Lato"/>
              </a:defRPr>
            </a:lvl3pPr>
            <a:lvl4pPr lvl="3">
              <a:spcBef>
                <a:spcPts val="0"/>
              </a:spcBef>
              <a:spcAft>
                <a:spcPts val="0"/>
              </a:spcAft>
              <a:buSzPts val="3000"/>
              <a:buNone/>
              <a:defRPr>
                <a:latin typeface="Lato"/>
                <a:ea typeface="Lato"/>
                <a:cs typeface="Lato"/>
                <a:sym typeface="Lato"/>
              </a:defRPr>
            </a:lvl4pPr>
            <a:lvl5pPr lvl="4">
              <a:spcBef>
                <a:spcPts val="0"/>
              </a:spcBef>
              <a:spcAft>
                <a:spcPts val="0"/>
              </a:spcAft>
              <a:buSzPts val="3000"/>
              <a:buNone/>
              <a:defRPr>
                <a:latin typeface="Lato"/>
                <a:ea typeface="Lato"/>
                <a:cs typeface="Lato"/>
                <a:sym typeface="Lato"/>
              </a:defRPr>
            </a:lvl5pPr>
            <a:lvl6pPr lvl="5">
              <a:spcBef>
                <a:spcPts val="0"/>
              </a:spcBef>
              <a:spcAft>
                <a:spcPts val="0"/>
              </a:spcAft>
              <a:buSzPts val="3000"/>
              <a:buNone/>
              <a:defRPr>
                <a:latin typeface="Lato"/>
                <a:ea typeface="Lato"/>
                <a:cs typeface="Lato"/>
                <a:sym typeface="Lato"/>
              </a:defRPr>
            </a:lvl6pPr>
            <a:lvl7pPr lvl="6">
              <a:spcBef>
                <a:spcPts val="0"/>
              </a:spcBef>
              <a:spcAft>
                <a:spcPts val="0"/>
              </a:spcAft>
              <a:buSzPts val="3000"/>
              <a:buNone/>
              <a:defRPr>
                <a:latin typeface="Lato"/>
                <a:ea typeface="Lato"/>
                <a:cs typeface="Lato"/>
                <a:sym typeface="Lato"/>
              </a:defRPr>
            </a:lvl7pPr>
            <a:lvl8pPr lvl="7">
              <a:spcBef>
                <a:spcPts val="0"/>
              </a:spcBef>
              <a:spcAft>
                <a:spcPts val="0"/>
              </a:spcAft>
              <a:buSzPts val="3000"/>
              <a:buNone/>
              <a:defRPr>
                <a:latin typeface="Lato"/>
                <a:ea typeface="Lato"/>
                <a:cs typeface="Lato"/>
                <a:sym typeface="Lato"/>
              </a:defRPr>
            </a:lvl8pPr>
            <a:lvl9pPr lvl="8">
              <a:spcBef>
                <a:spcPts val="0"/>
              </a:spcBef>
              <a:spcAft>
                <a:spcPts val="0"/>
              </a:spcAft>
              <a:buSzPts val="3000"/>
              <a:buNone/>
              <a:defRPr>
                <a:latin typeface="Lato"/>
                <a:ea typeface="Lato"/>
                <a:cs typeface="Lato"/>
                <a:sym typeface="Lato"/>
              </a:defRPr>
            </a:lvl9pPr>
          </a:lstStyle>
          <a:p/>
        </p:txBody>
      </p:sp>
      <p:sp>
        <p:nvSpPr>
          <p:cNvPr id="160" name="Google Shape;160;p17"/>
          <p:cNvSpPr txBox="1"/>
          <p:nvPr>
            <p:ph idx="1" type="subTitle"/>
          </p:nvPr>
        </p:nvSpPr>
        <p:spPr>
          <a:xfrm>
            <a:off x="713250" y="1017725"/>
            <a:ext cx="7717500" cy="8898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61" name="Google Shape;161;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
    <p:spTree>
      <p:nvGrpSpPr>
        <p:cNvPr id="162" name="Shape 162"/>
        <p:cNvGrpSpPr/>
        <p:nvPr/>
      </p:nvGrpSpPr>
      <p:grpSpPr>
        <a:xfrm>
          <a:off x="0" y="0"/>
          <a:ext cx="0" cy="0"/>
          <a:chOff x="0" y="0"/>
          <a:chExt cx="0" cy="0"/>
        </a:xfrm>
      </p:grpSpPr>
      <p:sp>
        <p:nvSpPr>
          <p:cNvPr id="163" name="Google Shape;163;p18"/>
          <p:cNvSpPr/>
          <p:nvPr/>
        </p:nvSpPr>
        <p:spPr>
          <a:xfrm>
            <a:off x="7069475" y="3282725"/>
            <a:ext cx="3701700" cy="3701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 name="Google Shape;164;p18"/>
          <p:cNvGrpSpPr/>
          <p:nvPr/>
        </p:nvGrpSpPr>
        <p:grpSpPr>
          <a:xfrm>
            <a:off x="-19050" y="232800"/>
            <a:ext cx="8930250" cy="5117250"/>
            <a:chOff x="-19050" y="232800"/>
            <a:chExt cx="8930250" cy="5117250"/>
          </a:xfrm>
        </p:grpSpPr>
        <p:sp>
          <p:nvSpPr>
            <p:cNvPr id="165" name="Google Shape;165;p18"/>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6" name="Google Shape;166;p18"/>
            <p:cNvCxnSpPr/>
            <p:nvPr/>
          </p:nvCxnSpPr>
          <p:spPr>
            <a:xfrm rot="10800000">
              <a:off x="-19050" y="2328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167" name="Google Shape;167;p18"/>
            <p:cNvCxnSpPr/>
            <p:nvPr/>
          </p:nvCxnSpPr>
          <p:spPr>
            <a:xfrm rot="10800000">
              <a:off x="8911200" y="4917150"/>
              <a:ext cx="0" cy="432900"/>
            </a:xfrm>
            <a:prstGeom prst="straightConnector1">
              <a:avLst/>
            </a:prstGeom>
            <a:noFill/>
            <a:ln cap="flat" cmpd="sng" w="19050">
              <a:solidFill>
                <a:schemeClr val="dk1"/>
              </a:solidFill>
              <a:prstDash val="solid"/>
              <a:round/>
              <a:headEnd len="med" w="med" type="none"/>
              <a:tailEnd len="med" w="med" type="none"/>
            </a:ln>
          </p:spPr>
        </p:cxnSp>
      </p:grpSp>
      <p:sp>
        <p:nvSpPr>
          <p:cNvPr id="168" name="Google Shape;168;p18"/>
          <p:cNvSpPr txBox="1"/>
          <p:nvPr>
            <p:ph type="title"/>
          </p:nvPr>
        </p:nvSpPr>
        <p:spPr>
          <a:xfrm>
            <a:off x="722326" y="445025"/>
            <a:ext cx="7708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atin typeface="Lato"/>
                <a:ea typeface="Lato"/>
                <a:cs typeface="Lato"/>
                <a:sym typeface="Lato"/>
              </a:defRPr>
            </a:lvl2pPr>
            <a:lvl3pPr lvl="2" rtl="0">
              <a:spcBef>
                <a:spcPts val="0"/>
              </a:spcBef>
              <a:spcAft>
                <a:spcPts val="0"/>
              </a:spcAft>
              <a:buSzPts val="3000"/>
              <a:buNone/>
              <a:defRPr>
                <a:latin typeface="Lato"/>
                <a:ea typeface="Lato"/>
                <a:cs typeface="Lato"/>
                <a:sym typeface="Lato"/>
              </a:defRPr>
            </a:lvl3pPr>
            <a:lvl4pPr lvl="3" rtl="0">
              <a:spcBef>
                <a:spcPts val="0"/>
              </a:spcBef>
              <a:spcAft>
                <a:spcPts val="0"/>
              </a:spcAft>
              <a:buSzPts val="3000"/>
              <a:buNone/>
              <a:defRPr>
                <a:latin typeface="Lato"/>
                <a:ea typeface="Lato"/>
                <a:cs typeface="Lato"/>
                <a:sym typeface="Lato"/>
              </a:defRPr>
            </a:lvl4pPr>
            <a:lvl5pPr lvl="4" rtl="0">
              <a:spcBef>
                <a:spcPts val="0"/>
              </a:spcBef>
              <a:spcAft>
                <a:spcPts val="0"/>
              </a:spcAft>
              <a:buSzPts val="3000"/>
              <a:buNone/>
              <a:defRPr>
                <a:latin typeface="Lato"/>
                <a:ea typeface="Lato"/>
                <a:cs typeface="Lato"/>
                <a:sym typeface="Lato"/>
              </a:defRPr>
            </a:lvl5pPr>
            <a:lvl6pPr lvl="5" rtl="0">
              <a:spcBef>
                <a:spcPts val="0"/>
              </a:spcBef>
              <a:spcAft>
                <a:spcPts val="0"/>
              </a:spcAft>
              <a:buSzPts val="3000"/>
              <a:buNone/>
              <a:defRPr>
                <a:latin typeface="Lato"/>
                <a:ea typeface="Lato"/>
                <a:cs typeface="Lato"/>
                <a:sym typeface="Lato"/>
              </a:defRPr>
            </a:lvl6pPr>
            <a:lvl7pPr lvl="6" rtl="0">
              <a:spcBef>
                <a:spcPts val="0"/>
              </a:spcBef>
              <a:spcAft>
                <a:spcPts val="0"/>
              </a:spcAft>
              <a:buSzPts val="3000"/>
              <a:buNone/>
              <a:defRPr>
                <a:latin typeface="Lato"/>
                <a:ea typeface="Lato"/>
                <a:cs typeface="Lato"/>
                <a:sym typeface="Lato"/>
              </a:defRPr>
            </a:lvl7pPr>
            <a:lvl8pPr lvl="7" rtl="0">
              <a:spcBef>
                <a:spcPts val="0"/>
              </a:spcBef>
              <a:spcAft>
                <a:spcPts val="0"/>
              </a:spcAft>
              <a:buSzPts val="3000"/>
              <a:buNone/>
              <a:defRPr>
                <a:latin typeface="Lato"/>
                <a:ea typeface="Lato"/>
                <a:cs typeface="Lato"/>
                <a:sym typeface="Lato"/>
              </a:defRPr>
            </a:lvl8pPr>
            <a:lvl9pPr lvl="8" rtl="0">
              <a:spcBef>
                <a:spcPts val="0"/>
              </a:spcBef>
              <a:spcAft>
                <a:spcPts val="0"/>
              </a:spcAft>
              <a:buSzPts val="3000"/>
              <a:buNone/>
              <a:defRPr>
                <a:latin typeface="Lato"/>
                <a:ea typeface="Lato"/>
                <a:cs typeface="Lato"/>
                <a:sym typeface="Lato"/>
              </a:defRPr>
            </a:lvl9pPr>
          </a:lstStyle>
          <a:p/>
        </p:txBody>
      </p:sp>
      <p:sp>
        <p:nvSpPr>
          <p:cNvPr id="169" name="Google Shape;169;p18"/>
          <p:cNvSpPr txBox="1"/>
          <p:nvPr>
            <p:ph idx="1" type="subTitle"/>
          </p:nvPr>
        </p:nvSpPr>
        <p:spPr>
          <a:xfrm>
            <a:off x="713175" y="1421525"/>
            <a:ext cx="5945400" cy="26007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70" name="Google Shape;170;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71" name="Shape 171"/>
        <p:cNvGrpSpPr/>
        <p:nvPr/>
      </p:nvGrpSpPr>
      <p:grpSpPr>
        <a:xfrm>
          <a:off x="0" y="0"/>
          <a:ext cx="0" cy="0"/>
          <a:chOff x="0" y="0"/>
          <a:chExt cx="0" cy="0"/>
        </a:xfrm>
      </p:grpSpPr>
      <p:sp>
        <p:nvSpPr>
          <p:cNvPr id="172" name="Google Shape;172;p19"/>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19"/>
          <p:cNvGrpSpPr/>
          <p:nvPr/>
        </p:nvGrpSpPr>
        <p:grpSpPr>
          <a:xfrm>
            <a:off x="232200" y="232800"/>
            <a:ext cx="8988300" cy="5000100"/>
            <a:chOff x="232200" y="232800"/>
            <a:chExt cx="8988300" cy="5000100"/>
          </a:xfrm>
        </p:grpSpPr>
        <p:sp>
          <p:nvSpPr>
            <p:cNvPr id="174" name="Google Shape;174;p19"/>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19"/>
            <p:cNvCxnSpPr/>
            <p:nvPr/>
          </p:nvCxnSpPr>
          <p:spPr>
            <a:xfrm rot="10800000">
              <a:off x="8911200" y="232800"/>
              <a:ext cx="309300" cy="0"/>
            </a:xfrm>
            <a:prstGeom prst="straightConnector1">
              <a:avLst/>
            </a:prstGeom>
            <a:noFill/>
            <a:ln cap="flat" cmpd="sng" w="19050">
              <a:solidFill>
                <a:schemeClr val="dk1"/>
              </a:solidFill>
              <a:prstDash val="solid"/>
              <a:round/>
              <a:headEnd len="med" w="med" type="none"/>
              <a:tailEnd len="med" w="med" type="none"/>
            </a:ln>
          </p:spPr>
        </p:cxnSp>
        <p:cxnSp>
          <p:nvCxnSpPr>
            <p:cNvPr id="176" name="Google Shape;176;p19"/>
            <p:cNvCxnSpPr/>
            <p:nvPr/>
          </p:nvCxnSpPr>
          <p:spPr>
            <a:xfrm>
              <a:off x="233525" y="4917300"/>
              <a:ext cx="0" cy="315600"/>
            </a:xfrm>
            <a:prstGeom prst="straightConnector1">
              <a:avLst/>
            </a:prstGeom>
            <a:noFill/>
            <a:ln cap="flat" cmpd="sng" w="19050">
              <a:solidFill>
                <a:schemeClr val="dk1"/>
              </a:solidFill>
              <a:prstDash val="solid"/>
              <a:round/>
              <a:headEnd len="med" w="med" type="none"/>
              <a:tailEnd len="med" w="med" type="none"/>
            </a:ln>
          </p:spPr>
        </p:cxnSp>
      </p:grpSp>
      <p:sp>
        <p:nvSpPr>
          <p:cNvPr id="177" name="Google Shape;177;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8" name="Google Shape;178;p19"/>
          <p:cNvSpPr txBox="1"/>
          <p:nvPr>
            <p:ph idx="1" type="subTitle"/>
          </p:nvPr>
        </p:nvSpPr>
        <p:spPr>
          <a:xfrm>
            <a:off x="977801" y="2514225"/>
            <a:ext cx="2242500" cy="994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79" name="Google Shape;179;p19"/>
          <p:cNvSpPr txBox="1"/>
          <p:nvPr>
            <p:ph idx="2" type="subTitle"/>
          </p:nvPr>
        </p:nvSpPr>
        <p:spPr>
          <a:xfrm>
            <a:off x="3450748" y="2514225"/>
            <a:ext cx="2242500" cy="994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80" name="Google Shape;180;p19"/>
          <p:cNvSpPr txBox="1"/>
          <p:nvPr>
            <p:ph idx="3" type="subTitle"/>
          </p:nvPr>
        </p:nvSpPr>
        <p:spPr>
          <a:xfrm>
            <a:off x="5923698" y="2514225"/>
            <a:ext cx="2242500" cy="994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81" name="Google Shape;181;p19"/>
          <p:cNvSpPr txBox="1"/>
          <p:nvPr>
            <p:ph idx="4" type="subTitle"/>
          </p:nvPr>
        </p:nvSpPr>
        <p:spPr>
          <a:xfrm>
            <a:off x="977803" y="2285625"/>
            <a:ext cx="2242500" cy="3657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6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182" name="Google Shape;182;p19"/>
          <p:cNvSpPr txBox="1"/>
          <p:nvPr>
            <p:ph idx="5" type="subTitle"/>
          </p:nvPr>
        </p:nvSpPr>
        <p:spPr>
          <a:xfrm>
            <a:off x="3450747" y="2285625"/>
            <a:ext cx="2242500" cy="3657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6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183" name="Google Shape;183;p19"/>
          <p:cNvSpPr txBox="1"/>
          <p:nvPr>
            <p:ph idx="6" type="subTitle"/>
          </p:nvPr>
        </p:nvSpPr>
        <p:spPr>
          <a:xfrm>
            <a:off x="5923697" y="2285625"/>
            <a:ext cx="2242500" cy="3657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6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184" name="Google Shape;184;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185" name="Shape 185"/>
        <p:cNvGrpSpPr/>
        <p:nvPr/>
      </p:nvGrpSpPr>
      <p:grpSpPr>
        <a:xfrm>
          <a:off x="0" y="0"/>
          <a:ext cx="0" cy="0"/>
          <a:chOff x="0" y="0"/>
          <a:chExt cx="0" cy="0"/>
        </a:xfrm>
      </p:grpSpPr>
      <p:sp>
        <p:nvSpPr>
          <p:cNvPr id="186" name="Google Shape;186;p20"/>
          <p:cNvSpPr/>
          <p:nvPr/>
        </p:nvSpPr>
        <p:spPr>
          <a:xfrm>
            <a:off x="8141975" y="-88657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 name="Google Shape;187;p20"/>
          <p:cNvGrpSpPr/>
          <p:nvPr/>
        </p:nvGrpSpPr>
        <p:grpSpPr>
          <a:xfrm>
            <a:off x="-725" y="1466925"/>
            <a:ext cx="939900" cy="2326875"/>
            <a:chOff x="-725" y="1466925"/>
            <a:chExt cx="939900" cy="2326875"/>
          </a:xfrm>
        </p:grpSpPr>
        <p:cxnSp>
          <p:nvCxnSpPr>
            <p:cNvPr id="188" name="Google Shape;188;p20"/>
            <p:cNvCxnSpPr/>
            <p:nvPr/>
          </p:nvCxnSpPr>
          <p:spPr>
            <a:xfrm>
              <a:off x="-725" y="1466925"/>
              <a:ext cx="939900" cy="0"/>
            </a:xfrm>
            <a:prstGeom prst="straightConnector1">
              <a:avLst/>
            </a:prstGeom>
            <a:noFill/>
            <a:ln cap="flat" cmpd="sng" w="19050">
              <a:solidFill>
                <a:schemeClr val="dk1"/>
              </a:solidFill>
              <a:prstDash val="solid"/>
              <a:round/>
              <a:headEnd len="med" w="med" type="none"/>
              <a:tailEnd len="med" w="med" type="none"/>
            </a:ln>
          </p:spPr>
        </p:cxnSp>
        <p:cxnSp>
          <p:nvCxnSpPr>
            <p:cNvPr id="189" name="Google Shape;189;p20"/>
            <p:cNvCxnSpPr/>
            <p:nvPr/>
          </p:nvCxnSpPr>
          <p:spPr>
            <a:xfrm>
              <a:off x="-725" y="2668450"/>
              <a:ext cx="939900" cy="0"/>
            </a:xfrm>
            <a:prstGeom prst="straightConnector1">
              <a:avLst/>
            </a:prstGeom>
            <a:noFill/>
            <a:ln cap="flat" cmpd="sng" w="19050">
              <a:solidFill>
                <a:schemeClr val="dk1"/>
              </a:solidFill>
              <a:prstDash val="solid"/>
              <a:round/>
              <a:headEnd len="med" w="med" type="none"/>
              <a:tailEnd len="med" w="med" type="none"/>
            </a:ln>
          </p:spPr>
        </p:cxnSp>
        <p:cxnSp>
          <p:nvCxnSpPr>
            <p:cNvPr id="190" name="Google Shape;190;p20"/>
            <p:cNvCxnSpPr/>
            <p:nvPr/>
          </p:nvCxnSpPr>
          <p:spPr>
            <a:xfrm>
              <a:off x="-725" y="3793800"/>
              <a:ext cx="939900" cy="0"/>
            </a:xfrm>
            <a:prstGeom prst="straightConnector1">
              <a:avLst/>
            </a:prstGeom>
            <a:noFill/>
            <a:ln cap="flat" cmpd="sng" w="19050">
              <a:solidFill>
                <a:schemeClr val="dk1"/>
              </a:solidFill>
              <a:prstDash val="solid"/>
              <a:round/>
              <a:headEnd len="med" w="med" type="none"/>
              <a:tailEnd len="med" w="med" type="none"/>
            </a:ln>
          </p:spPr>
        </p:cxnSp>
      </p:grpSp>
      <p:grpSp>
        <p:nvGrpSpPr>
          <p:cNvPr id="191" name="Google Shape;191;p20"/>
          <p:cNvGrpSpPr/>
          <p:nvPr/>
        </p:nvGrpSpPr>
        <p:grpSpPr>
          <a:xfrm>
            <a:off x="232200" y="232800"/>
            <a:ext cx="8988300" cy="5000100"/>
            <a:chOff x="232200" y="232800"/>
            <a:chExt cx="8988300" cy="5000100"/>
          </a:xfrm>
        </p:grpSpPr>
        <p:sp>
          <p:nvSpPr>
            <p:cNvPr id="192" name="Google Shape;192;p20"/>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3" name="Google Shape;193;p20"/>
            <p:cNvCxnSpPr/>
            <p:nvPr/>
          </p:nvCxnSpPr>
          <p:spPr>
            <a:xfrm rot="10800000">
              <a:off x="8911200" y="232800"/>
              <a:ext cx="309300" cy="0"/>
            </a:xfrm>
            <a:prstGeom prst="straightConnector1">
              <a:avLst/>
            </a:prstGeom>
            <a:noFill/>
            <a:ln cap="flat" cmpd="sng" w="19050">
              <a:solidFill>
                <a:schemeClr val="dk1"/>
              </a:solidFill>
              <a:prstDash val="solid"/>
              <a:round/>
              <a:headEnd len="med" w="med" type="none"/>
              <a:tailEnd len="med" w="med" type="none"/>
            </a:ln>
          </p:spPr>
        </p:cxnSp>
        <p:cxnSp>
          <p:nvCxnSpPr>
            <p:cNvPr id="194" name="Google Shape;194;p20"/>
            <p:cNvCxnSpPr/>
            <p:nvPr/>
          </p:nvCxnSpPr>
          <p:spPr>
            <a:xfrm>
              <a:off x="233525" y="4917300"/>
              <a:ext cx="0" cy="315600"/>
            </a:xfrm>
            <a:prstGeom prst="straightConnector1">
              <a:avLst/>
            </a:prstGeom>
            <a:noFill/>
            <a:ln cap="flat" cmpd="sng" w="19050">
              <a:solidFill>
                <a:schemeClr val="dk1"/>
              </a:solidFill>
              <a:prstDash val="solid"/>
              <a:round/>
              <a:headEnd len="med" w="med" type="none"/>
              <a:tailEnd len="med" w="med" type="none"/>
            </a:ln>
          </p:spPr>
        </p:cxnSp>
      </p:grpSp>
      <p:sp>
        <p:nvSpPr>
          <p:cNvPr id="195" name="Google Shape;195;p20"/>
          <p:cNvSpPr txBox="1"/>
          <p:nvPr>
            <p:ph type="title"/>
          </p:nvPr>
        </p:nvSpPr>
        <p:spPr>
          <a:xfrm>
            <a:off x="713225"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6" name="Google Shape;196;p20"/>
          <p:cNvSpPr txBox="1"/>
          <p:nvPr>
            <p:ph idx="1" type="subTitle"/>
          </p:nvPr>
        </p:nvSpPr>
        <p:spPr>
          <a:xfrm>
            <a:off x="1731050" y="1640570"/>
            <a:ext cx="6613200" cy="530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97" name="Google Shape;197;p20"/>
          <p:cNvSpPr txBox="1"/>
          <p:nvPr>
            <p:ph idx="2" type="subTitle"/>
          </p:nvPr>
        </p:nvSpPr>
        <p:spPr>
          <a:xfrm>
            <a:off x="1731050" y="2800360"/>
            <a:ext cx="6613200" cy="527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98" name="Google Shape;198;p20"/>
          <p:cNvSpPr txBox="1"/>
          <p:nvPr>
            <p:ph idx="3" type="subTitle"/>
          </p:nvPr>
        </p:nvSpPr>
        <p:spPr>
          <a:xfrm>
            <a:off x="1731050" y="3957450"/>
            <a:ext cx="6613200" cy="527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99" name="Google Shape;199;p20"/>
          <p:cNvSpPr txBox="1"/>
          <p:nvPr>
            <p:ph idx="4" type="subTitle"/>
          </p:nvPr>
        </p:nvSpPr>
        <p:spPr>
          <a:xfrm>
            <a:off x="1731050" y="1241275"/>
            <a:ext cx="6613200" cy="5304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00" name="Google Shape;200;p20"/>
          <p:cNvSpPr txBox="1"/>
          <p:nvPr>
            <p:ph idx="5" type="subTitle"/>
          </p:nvPr>
        </p:nvSpPr>
        <p:spPr>
          <a:xfrm>
            <a:off x="1731050" y="2395400"/>
            <a:ext cx="66132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01" name="Google Shape;201;p20"/>
          <p:cNvSpPr txBox="1"/>
          <p:nvPr>
            <p:ph idx="6" type="subTitle"/>
          </p:nvPr>
        </p:nvSpPr>
        <p:spPr>
          <a:xfrm>
            <a:off x="1731050" y="3546826"/>
            <a:ext cx="66132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02" name="Google Shape;202;p20"/>
          <p:cNvSpPr txBox="1"/>
          <p:nvPr>
            <p:ph idx="12" type="sldNum"/>
          </p:nvPr>
        </p:nvSpPr>
        <p:spPr>
          <a:xfrm>
            <a:off x="8326559" y="26275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p:nvPr/>
        </p:nvSpPr>
        <p:spPr>
          <a:xfrm>
            <a:off x="6433725" y="0"/>
            <a:ext cx="5143500" cy="5143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 name="Google Shape;20;p3"/>
          <p:cNvGrpSpPr/>
          <p:nvPr/>
        </p:nvGrpSpPr>
        <p:grpSpPr>
          <a:xfrm>
            <a:off x="713225" y="-62550"/>
            <a:ext cx="7717800" cy="5210100"/>
            <a:chOff x="713225" y="-62550"/>
            <a:chExt cx="7717800" cy="5210100"/>
          </a:xfrm>
        </p:grpSpPr>
        <p:sp>
          <p:nvSpPr>
            <p:cNvPr id="21" name="Google Shape;21;p3"/>
            <p:cNvSpPr/>
            <p:nvPr/>
          </p:nvSpPr>
          <p:spPr>
            <a:xfrm>
              <a:off x="713225" y="533550"/>
              <a:ext cx="77178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 name="Google Shape;22;p3"/>
            <p:cNvCxnSpPr/>
            <p:nvPr/>
          </p:nvCxnSpPr>
          <p:spPr>
            <a:xfrm rot="10800000">
              <a:off x="713225" y="-62550"/>
              <a:ext cx="0" cy="596100"/>
            </a:xfrm>
            <a:prstGeom prst="straightConnector1">
              <a:avLst/>
            </a:prstGeom>
            <a:noFill/>
            <a:ln cap="flat" cmpd="sng" w="19050">
              <a:solidFill>
                <a:schemeClr val="dk1"/>
              </a:solidFill>
              <a:prstDash val="solid"/>
              <a:round/>
              <a:headEnd len="med" w="med" type="none"/>
              <a:tailEnd len="med" w="med" type="none"/>
            </a:ln>
          </p:spPr>
        </p:cxnSp>
        <p:cxnSp>
          <p:nvCxnSpPr>
            <p:cNvPr id="23" name="Google Shape;23;p3"/>
            <p:cNvCxnSpPr/>
            <p:nvPr/>
          </p:nvCxnSpPr>
          <p:spPr>
            <a:xfrm>
              <a:off x="8430775" y="4608450"/>
              <a:ext cx="0" cy="539100"/>
            </a:xfrm>
            <a:prstGeom prst="straightConnector1">
              <a:avLst/>
            </a:prstGeom>
            <a:noFill/>
            <a:ln cap="flat" cmpd="sng" w="19050">
              <a:solidFill>
                <a:schemeClr val="dk1"/>
              </a:solidFill>
              <a:prstDash val="solid"/>
              <a:round/>
              <a:headEnd len="med" w="med" type="none"/>
              <a:tailEnd len="med" w="med" type="none"/>
            </a:ln>
          </p:spPr>
        </p:cxnSp>
      </p:grpSp>
      <p:sp>
        <p:nvSpPr>
          <p:cNvPr id="24" name="Google Shape;24;p3"/>
          <p:cNvSpPr txBox="1"/>
          <p:nvPr>
            <p:ph type="title"/>
          </p:nvPr>
        </p:nvSpPr>
        <p:spPr>
          <a:xfrm>
            <a:off x="1216475" y="1977150"/>
            <a:ext cx="5067600" cy="841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hasCustomPrompt="1" idx="2" type="title"/>
          </p:nvPr>
        </p:nvSpPr>
        <p:spPr>
          <a:xfrm>
            <a:off x="720000" y="533550"/>
            <a:ext cx="824400" cy="7050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6000"/>
              <a:buNone/>
              <a:defRPr sz="33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6" name="Google Shape;26;p3"/>
          <p:cNvSpPr txBox="1"/>
          <p:nvPr>
            <p:ph idx="1" type="subTitle"/>
          </p:nvPr>
        </p:nvSpPr>
        <p:spPr>
          <a:xfrm>
            <a:off x="1216475" y="2730750"/>
            <a:ext cx="5067600" cy="43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latin typeface="Hanken Grotesk"/>
                <a:ea typeface="Hanken Grotesk"/>
                <a:cs typeface="Hanken Grotesk"/>
                <a:sym typeface="Hanken Grotesk"/>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7" name="Google Shape;27;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_1_1">
    <p:spTree>
      <p:nvGrpSpPr>
        <p:cNvPr id="203" name="Shape 203"/>
        <p:cNvGrpSpPr/>
        <p:nvPr/>
      </p:nvGrpSpPr>
      <p:grpSpPr>
        <a:xfrm>
          <a:off x="0" y="0"/>
          <a:ext cx="0" cy="0"/>
          <a:chOff x="0" y="0"/>
          <a:chExt cx="0" cy="0"/>
        </a:xfrm>
      </p:grpSpPr>
      <p:sp>
        <p:nvSpPr>
          <p:cNvPr id="204" name="Google Shape;204;p21"/>
          <p:cNvSpPr/>
          <p:nvPr/>
        </p:nvSpPr>
        <p:spPr>
          <a:xfrm>
            <a:off x="8240650" y="-9265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21"/>
          <p:cNvGrpSpPr/>
          <p:nvPr/>
        </p:nvGrpSpPr>
        <p:grpSpPr>
          <a:xfrm>
            <a:off x="232200" y="-60100"/>
            <a:ext cx="9070200" cy="4977400"/>
            <a:chOff x="232200" y="-60100"/>
            <a:chExt cx="9070200" cy="4977400"/>
          </a:xfrm>
        </p:grpSpPr>
        <p:sp>
          <p:nvSpPr>
            <p:cNvPr id="206" name="Google Shape;206;p21"/>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7" name="Google Shape;207;p21"/>
            <p:cNvCxnSpPr/>
            <p:nvPr/>
          </p:nvCxnSpPr>
          <p:spPr>
            <a:xfrm rot="10800000">
              <a:off x="232200" y="-60100"/>
              <a:ext cx="0" cy="296700"/>
            </a:xfrm>
            <a:prstGeom prst="straightConnector1">
              <a:avLst/>
            </a:prstGeom>
            <a:noFill/>
            <a:ln cap="flat" cmpd="sng" w="19050">
              <a:solidFill>
                <a:schemeClr val="dk1"/>
              </a:solidFill>
              <a:prstDash val="solid"/>
              <a:round/>
              <a:headEnd len="med" w="med" type="none"/>
              <a:tailEnd len="med" w="med" type="none"/>
            </a:ln>
          </p:spPr>
        </p:cxnSp>
        <p:cxnSp>
          <p:nvCxnSpPr>
            <p:cNvPr id="208" name="Google Shape;208;p21"/>
            <p:cNvCxnSpPr/>
            <p:nvPr/>
          </p:nvCxnSpPr>
          <p:spPr>
            <a:xfrm>
              <a:off x="8904900" y="4917300"/>
              <a:ext cx="397500" cy="0"/>
            </a:xfrm>
            <a:prstGeom prst="straightConnector1">
              <a:avLst/>
            </a:prstGeom>
            <a:noFill/>
            <a:ln cap="flat" cmpd="sng" w="19050">
              <a:solidFill>
                <a:schemeClr val="dk1"/>
              </a:solidFill>
              <a:prstDash val="solid"/>
              <a:round/>
              <a:headEnd len="med" w="med" type="none"/>
              <a:tailEnd len="med" w="med" type="none"/>
            </a:ln>
          </p:spPr>
        </p:cxnSp>
      </p:grpSp>
      <p:sp>
        <p:nvSpPr>
          <p:cNvPr id="209" name="Google Shape;209;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0" name="Google Shape;210;p21"/>
          <p:cNvSpPr txBox="1"/>
          <p:nvPr>
            <p:ph idx="1" type="subTitle"/>
          </p:nvPr>
        </p:nvSpPr>
        <p:spPr>
          <a:xfrm>
            <a:off x="2032350" y="1565625"/>
            <a:ext cx="4876800" cy="527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211" name="Google Shape;211;p21"/>
          <p:cNvSpPr txBox="1"/>
          <p:nvPr>
            <p:ph idx="2" type="subTitle"/>
          </p:nvPr>
        </p:nvSpPr>
        <p:spPr>
          <a:xfrm>
            <a:off x="2641957" y="2723563"/>
            <a:ext cx="4876800" cy="527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212" name="Google Shape;212;p21"/>
          <p:cNvSpPr txBox="1"/>
          <p:nvPr>
            <p:ph idx="3" type="subTitle"/>
          </p:nvPr>
        </p:nvSpPr>
        <p:spPr>
          <a:xfrm>
            <a:off x="3251557" y="3881500"/>
            <a:ext cx="4876800" cy="527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213" name="Google Shape;213;p21"/>
          <p:cNvSpPr txBox="1"/>
          <p:nvPr>
            <p:ph idx="4" type="subTitle"/>
          </p:nvPr>
        </p:nvSpPr>
        <p:spPr>
          <a:xfrm>
            <a:off x="2032350" y="1253625"/>
            <a:ext cx="4876800" cy="427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6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214" name="Google Shape;214;p21"/>
          <p:cNvSpPr txBox="1"/>
          <p:nvPr>
            <p:ph idx="5" type="subTitle"/>
          </p:nvPr>
        </p:nvSpPr>
        <p:spPr>
          <a:xfrm>
            <a:off x="2641950" y="2412275"/>
            <a:ext cx="4876800" cy="4275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215" name="Google Shape;215;p21"/>
          <p:cNvSpPr txBox="1"/>
          <p:nvPr>
            <p:ph idx="6" type="subTitle"/>
          </p:nvPr>
        </p:nvSpPr>
        <p:spPr>
          <a:xfrm>
            <a:off x="3251550" y="3570925"/>
            <a:ext cx="4876800" cy="4275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216" name="Google Shape;216;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17" name="Shape 217"/>
        <p:cNvGrpSpPr/>
        <p:nvPr/>
      </p:nvGrpSpPr>
      <p:grpSpPr>
        <a:xfrm>
          <a:off x="0" y="0"/>
          <a:ext cx="0" cy="0"/>
          <a:chOff x="0" y="0"/>
          <a:chExt cx="0" cy="0"/>
        </a:xfrm>
      </p:grpSpPr>
      <p:sp>
        <p:nvSpPr>
          <p:cNvPr id="218" name="Google Shape;218;p22"/>
          <p:cNvSpPr/>
          <p:nvPr/>
        </p:nvSpPr>
        <p:spPr>
          <a:xfrm>
            <a:off x="8141975" y="-88657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 name="Google Shape;219;p22"/>
          <p:cNvGrpSpPr/>
          <p:nvPr/>
        </p:nvGrpSpPr>
        <p:grpSpPr>
          <a:xfrm>
            <a:off x="-19050" y="232800"/>
            <a:ext cx="9189150" cy="4684500"/>
            <a:chOff x="-19050" y="232800"/>
            <a:chExt cx="9189150" cy="4684500"/>
          </a:xfrm>
        </p:grpSpPr>
        <p:sp>
          <p:nvSpPr>
            <p:cNvPr id="220" name="Google Shape;220;p22"/>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1" name="Google Shape;221;p22"/>
            <p:cNvCxnSpPr/>
            <p:nvPr/>
          </p:nvCxnSpPr>
          <p:spPr>
            <a:xfrm rot="10800000">
              <a:off x="-19050" y="2328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222" name="Google Shape;222;p22"/>
            <p:cNvCxnSpPr/>
            <p:nvPr/>
          </p:nvCxnSpPr>
          <p:spPr>
            <a:xfrm rot="10800000">
              <a:off x="8911200" y="4917300"/>
              <a:ext cx="258900" cy="0"/>
            </a:xfrm>
            <a:prstGeom prst="straightConnector1">
              <a:avLst/>
            </a:prstGeom>
            <a:noFill/>
            <a:ln cap="flat" cmpd="sng" w="19050">
              <a:solidFill>
                <a:schemeClr val="dk1"/>
              </a:solidFill>
              <a:prstDash val="solid"/>
              <a:round/>
              <a:headEnd len="med" w="med" type="none"/>
              <a:tailEnd len="med" w="med" type="none"/>
            </a:ln>
          </p:spPr>
        </p:cxnSp>
      </p:grpSp>
      <p:sp>
        <p:nvSpPr>
          <p:cNvPr id="223" name="Google Shape;223;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4" name="Google Shape;224;p22"/>
          <p:cNvSpPr txBox="1"/>
          <p:nvPr>
            <p:ph idx="1" type="subTitle"/>
          </p:nvPr>
        </p:nvSpPr>
        <p:spPr>
          <a:xfrm>
            <a:off x="1762571" y="1752725"/>
            <a:ext cx="2687400" cy="911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25" name="Google Shape;225;p22"/>
          <p:cNvSpPr txBox="1"/>
          <p:nvPr>
            <p:ph idx="2" type="subTitle"/>
          </p:nvPr>
        </p:nvSpPr>
        <p:spPr>
          <a:xfrm>
            <a:off x="5132667" y="1752725"/>
            <a:ext cx="2687400" cy="911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26" name="Google Shape;226;p22"/>
          <p:cNvSpPr txBox="1"/>
          <p:nvPr>
            <p:ph idx="3" type="subTitle"/>
          </p:nvPr>
        </p:nvSpPr>
        <p:spPr>
          <a:xfrm>
            <a:off x="1762571" y="3336725"/>
            <a:ext cx="2687400" cy="911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27" name="Google Shape;227;p22"/>
          <p:cNvSpPr txBox="1"/>
          <p:nvPr>
            <p:ph idx="4" type="subTitle"/>
          </p:nvPr>
        </p:nvSpPr>
        <p:spPr>
          <a:xfrm>
            <a:off x="5132667" y="3336725"/>
            <a:ext cx="2687400" cy="911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28" name="Google Shape;228;p22"/>
          <p:cNvSpPr txBox="1"/>
          <p:nvPr>
            <p:ph idx="5" type="subTitle"/>
          </p:nvPr>
        </p:nvSpPr>
        <p:spPr>
          <a:xfrm>
            <a:off x="1762571" y="1524200"/>
            <a:ext cx="2687400" cy="3549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29" name="Google Shape;229;p22"/>
          <p:cNvSpPr txBox="1"/>
          <p:nvPr>
            <p:ph idx="6" type="subTitle"/>
          </p:nvPr>
        </p:nvSpPr>
        <p:spPr>
          <a:xfrm>
            <a:off x="5132667" y="1524200"/>
            <a:ext cx="2687400" cy="3549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30" name="Google Shape;230;p22"/>
          <p:cNvSpPr txBox="1"/>
          <p:nvPr>
            <p:ph idx="7" type="subTitle"/>
          </p:nvPr>
        </p:nvSpPr>
        <p:spPr>
          <a:xfrm>
            <a:off x="1762571" y="3091838"/>
            <a:ext cx="2687400" cy="354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31" name="Google Shape;231;p22"/>
          <p:cNvSpPr txBox="1"/>
          <p:nvPr>
            <p:ph idx="8" type="subTitle"/>
          </p:nvPr>
        </p:nvSpPr>
        <p:spPr>
          <a:xfrm>
            <a:off x="5132667" y="3091838"/>
            <a:ext cx="2687400" cy="354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32" name="Google Shape;232;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_1">
    <p:spTree>
      <p:nvGrpSpPr>
        <p:cNvPr id="233" name="Shape 233"/>
        <p:cNvGrpSpPr/>
        <p:nvPr/>
      </p:nvGrpSpPr>
      <p:grpSpPr>
        <a:xfrm>
          <a:off x="0" y="0"/>
          <a:ext cx="0" cy="0"/>
          <a:chOff x="0" y="0"/>
          <a:chExt cx="0" cy="0"/>
        </a:xfrm>
      </p:grpSpPr>
      <p:sp>
        <p:nvSpPr>
          <p:cNvPr id="234" name="Google Shape;234;p23"/>
          <p:cNvSpPr/>
          <p:nvPr/>
        </p:nvSpPr>
        <p:spPr>
          <a:xfrm>
            <a:off x="8141975" y="-88657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 name="Google Shape;235;p23"/>
          <p:cNvGrpSpPr/>
          <p:nvPr/>
        </p:nvGrpSpPr>
        <p:grpSpPr>
          <a:xfrm>
            <a:off x="232200" y="232800"/>
            <a:ext cx="8988300" cy="5000100"/>
            <a:chOff x="232200" y="232800"/>
            <a:chExt cx="8988300" cy="5000100"/>
          </a:xfrm>
        </p:grpSpPr>
        <p:sp>
          <p:nvSpPr>
            <p:cNvPr id="236" name="Google Shape;236;p23"/>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7" name="Google Shape;237;p23"/>
            <p:cNvCxnSpPr/>
            <p:nvPr/>
          </p:nvCxnSpPr>
          <p:spPr>
            <a:xfrm rot="10800000">
              <a:off x="8911200" y="232800"/>
              <a:ext cx="309300" cy="0"/>
            </a:xfrm>
            <a:prstGeom prst="straightConnector1">
              <a:avLst/>
            </a:prstGeom>
            <a:noFill/>
            <a:ln cap="flat" cmpd="sng" w="19050">
              <a:solidFill>
                <a:schemeClr val="dk1"/>
              </a:solidFill>
              <a:prstDash val="solid"/>
              <a:round/>
              <a:headEnd len="med" w="med" type="none"/>
              <a:tailEnd len="med" w="med" type="none"/>
            </a:ln>
          </p:spPr>
        </p:cxnSp>
        <p:cxnSp>
          <p:nvCxnSpPr>
            <p:cNvPr id="238" name="Google Shape;238;p23"/>
            <p:cNvCxnSpPr/>
            <p:nvPr/>
          </p:nvCxnSpPr>
          <p:spPr>
            <a:xfrm>
              <a:off x="233525" y="4917300"/>
              <a:ext cx="0" cy="315600"/>
            </a:xfrm>
            <a:prstGeom prst="straightConnector1">
              <a:avLst/>
            </a:prstGeom>
            <a:noFill/>
            <a:ln cap="flat" cmpd="sng" w="19050">
              <a:solidFill>
                <a:schemeClr val="dk1"/>
              </a:solidFill>
              <a:prstDash val="solid"/>
              <a:round/>
              <a:headEnd len="med" w="med" type="none"/>
              <a:tailEnd len="med" w="med" type="none"/>
            </a:ln>
          </p:spPr>
        </p:cxnSp>
      </p:grpSp>
      <p:sp>
        <p:nvSpPr>
          <p:cNvPr id="239" name="Google Shape;239;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0" name="Google Shape;240;p23"/>
          <p:cNvSpPr txBox="1"/>
          <p:nvPr>
            <p:ph idx="1" type="subTitle"/>
          </p:nvPr>
        </p:nvSpPr>
        <p:spPr>
          <a:xfrm>
            <a:off x="874134" y="2145979"/>
            <a:ext cx="21996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1" name="Google Shape;241;p23"/>
          <p:cNvSpPr txBox="1"/>
          <p:nvPr>
            <p:ph idx="2" type="subTitle"/>
          </p:nvPr>
        </p:nvSpPr>
        <p:spPr>
          <a:xfrm>
            <a:off x="3319800" y="2145979"/>
            <a:ext cx="21996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2" name="Google Shape;242;p23"/>
          <p:cNvSpPr txBox="1"/>
          <p:nvPr>
            <p:ph idx="3" type="subTitle"/>
          </p:nvPr>
        </p:nvSpPr>
        <p:spPr>
          <a:xfrm>
            <a:off x="874134" y="3635775"/>
            <a:ext cx="21996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3" name="Google Shape;243;p23"/>
          <p:cNvSpPr txBox="1"/>
          <p:nvPr>
            <p:ph idx="4" type="subTitle"/>
          </p:nvPr>
        </p:nvSpPr>
        <p:spPr>
          <a:xfrm>
            <a:off x="3319800" y="3635775"/>
            <a:ext cx="21996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4" name="Google Shape;244;p23"/>
          <p:cNvSpPr txBox="1"/>
          <p:nvPr>
            <p:ph idx="5" type="subTitle"/>
          </p:nvPr>
        </p:nvSpPr>
        <p:spPr>
          <a:xfrm>
            <a:off x="5765466" y="2145979"/>
            <a:ext cx="21996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5" name="Google Shape;245;p23"/>
          <p:cNvSpPr txBox="1"/>
          <p:nvPr>
            <p:ph idx="6" type="subTitle"/>
          </p:nvPr>
        </p:nvSpPr>
        <p:spPr>
          <a:xfrm>
            <a:off x="5765466" y="3635775"/>
            <a:ext cx="21996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6" name="Google Shape;246;p23"/>
          <p:cNvSpPr txBox="1"/>
          <p:nvPr>
            <p:ph idx="7" type="subTitle"/>
          </p:nvPr>
        </p:nvSpPr>
        <p:spPr>
          <a:xfrm>
            <a:off x="872334" y="1769325"/>
            <a:ext cx="2203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47" name="Google Shape;247;p23"/>
          <p:cNvSpPr txBox="1"/>
          <p:nvPr>
            <p:ph idx="8" type="subTitle"/>
          </p:nvPr>
        </p:nvSpPr>
        <p:spPr>
          <a:xfrm>
            <a:off x="3318000" y="1769325"/>
            <a:ext cx="2203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48" name="Google Shape;248;p23"/>
          <p:cNvSpPr txBox="1"/>
          <p:nvPr>
            <p:ph idx="9" type="subTitle"/>
          </p:nvPr>
        </p:nvSpPr>
        <p:spPr>
          <a:xfrm>
            <a:off x="5763666" y="1769325"/>
            <a:ext cx="2203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49" name="Google Shape;249;p23"/>
          <p:cNvSpPr txBox="1"/>
          <p:nvPr>
            <p:ph idx="13" type="subTitle"/>
          </p:nvPr>
        </p:nvSpPr>
        <p:spPr>
          <a:xfrm>
            <a:off x="872334" y="3258926"/>
            <a:ext cx="2203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50" name="Google Shape;250;p23"/>
          <p:cNvSpPr txBox="1"/>
          <p:nvPr>
            <p:ph idx="14" type="subTitle"/>
          </p:nvPr>
        </p:nvSpPr>
        <p:spPr>
          <a:xfrm>
            <a:off x="3318000" y="3258926"/>
            <a:ext cx="2203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51" name="Google Shape;251;p23"/>
          <p:cNvSpPr txBox="1"/>
          <p:nvPr>
            <p:ph idx="15" type="subTitle"/>
          </p:nvPr>
        </p:nvSpPr>
        <p:spPr>
          <a:xfrm>
            <a:off x="5763666" y="3258926"/>
            <a:ext cx="2203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52" name="Google Shape;252;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253" name="Shape 253"/>
        <p:cNvGrpSpPr/>
        <p:nvPr/>
      </p:nvGrpSpPr>
      <p:grpSpPr>
        <a:xfrm>
          <a:off x="0" y="0"/>
          <a:ext cx="0" cy="0"/>
          <a:chOff x="0" y="0"/>
          <a:chExt cx="0" cy="0"/>
        </a:xfrm>
      </p:grpSpPr>
      <p:sp>
        <p:nvSpPr>
          <p:cNvPr id="254" name="Google Shape;254;p24"/>
          <p:cNvSpPr/>
          <p:nvPr/>
        </p:nvSpPr>
        <p:spPr>
          <a:xfrm>
            <a:off x="6309175" y="2486975"/>
            <a:ext cx="4243200" cy="4243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 name="Google Shape;255;p24"/>
          <p:cNvGrpSpPr/>
          <p:nvPr/>
        </p:nvGrpSpPr>
        <p:grpSpPr>
          <a:xfrm>
            <a:off x="-69525" y="539500"/>
            <a:ext cx="9455500" cy="4069200"/>
            <a:chOff x="-69525" y="539500"/>
            <a:chExt cx="9455500" cy="4069200"/>
          </a:xfrm>
        </p:grpSpPr>
        <p:grpSp>
          <p:nvGrpSpPr>
            <p:cNvPr id="256" name="Google Shape;256;p24"/>
            <p:cNvGrpSpPr/>
            <p:nvPr/>
          </p:nvGrpSpPr>
          <p:grpSpPr>
            <a:xfrm>
              <a:off x="713225" y="539500"/>
              <a:ext cx="8672750" cy="4069200"/>
              <a:chOff x="713225" y="539500"/>
              <a:chExt cx="8672750" cy="4069200"/>
            </a:xfrm>
          </p:grpSpPr>
          <p:sp>
            <p:nvSpPr>
              <p:cNvPr id="257" name="Google Shape;257;p24"/>
              <p:cNvSpPr/>
              <p:nvPr/>
            </p:nvSpPr>
            <p:spPr>
              <a:xfrm>
                <a:off x="713225" y="539500"/>
                <a:ext cx="7717500" cy="4069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8" name="Google Shape;258;p24"/>
              <p:cNvCxnSpPr/>
              <p:nvPr/>
            </p:nvCxnSpPr>
            <p:spPr>
              <a:xfrm>
                <a:off x="8407675" y="4608575"/>
                <a:ext cx="978300" cy="0"/>
              </a:xfrm>
              <a:prstGeom prst="straightConnector1">
                <a:avLst/>
              </a:prstGeom>
              <a:noFill/>
              <a:ln cap="flat" cmpd="sng" w="19050">
                <a:solidFill>
                  <a:schemeClr val="dk1"/>
                </a:solidFill>
                <a:prstDash val="solid"/>
                <a:round/>
                <a:headEnd len="med" w="med" type="none"/>
                <a:tailEnd len="med" w="med" type="none"/>
              </a:ln>
            </p:spPr>
          </p:cxnSp>
        </p:grpSp>
        <p:cxnSp>
          <p:nvCxnSpPr>
            <p:cNvPr id="259" name="Google Shape;259;p24"/>
            <p:cNvCxnSpPr/>
            <p:nvPr/>
          </p:nvCxnSpPr>
          <p:spPr>
            <a:xfrm rot="10800000">
              <a:off x="-69525" y="539500"/>
              <a:ext cx="789000" cy="0"/>
            </a:xfrm>
            <a:prstGeom prst="straightConnector1">
              <a:avLst/>
            </a:prstGeom>
            <a:noFill/>
            <a:ln cap="flat" cmpd="sng" w="19050">
              <a:solidFill>
                <a:schemeClr val="dk1"/>
              </a:solidFill>
              <a:prstDash val="solid"/>
              <a:round/>
              <a:headEnd len="med" w="med" type="none"/>
              <a:tailEnd len="med" w="med" type="none"/>
            </a:ln>
          </p:spPr>
        </p:cxnSp>
      </p:grpSp>
      <p:sp>
        <p:nvSpPr>
          <p:cNvPr id="260" name="Google Shape;260;p24"/>
          <p:cNvSpPr txBox="1"/>
          <p:nvPr>
            <p:ph hasCustomPrompt="1" type="title"/>
          </p:nvPr>
        </p:nvSpPr>
        <p:spPr>
          <a:xfrm>
            <a:off x="707575" y="539500"/>
            <a:ext cx="4051200" cy="768900"/>
          </a:xfrm>
          <a:prstGeom prst="rect">
            <a:avLst/>
          </a:prstGeom>
          <a:solidFill>
            <a:schemeClr val="dk1"/>
          </a:solidFill>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6000"/>
              <a:buNone/>
              <a:defRPr sz="37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61" name="Google Shape;261;p24"/>
          <p:cNvSpPr txBox="1"/>
          <p:nvPr>
            <p:ph idx="1" type="subTitle"/>
          </p:nvPr>
        </p:nvSpPr>
        <p:spPr>
          <a:xfrm>
            <a:off x="707575" y="1308392"/>
            <a:ext cx="4051200" cy="410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400"/>
              <a:buNone/>
              <a:defRPr>
                <a:solidFill>
                  <a:schemeClr val="dk1"/>
                </a:solidFill>
                <a:latin typeface="Hanken Grotesk"/>
                <a:ea typeface="Hanken Grotesk"/>
                <a:cs typeface="Hanken Grotesk"/>
                <a:sym typeface="Hanken Grotesk"/>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62" name="Google Shape;262;p24"/>
          <p:cNvSpPr txBox="1"/>
          <p:nvPr>
            <p:ph hasCustomPrompt="1" idx="2" type="title"/>
          </p:nvPr>
        </p:nvSpPr>
        <p:spPr>
          <a:xfrm>
            <a:off x="707575" y="1901349"/>
            <a:ext cx="4051200" cy="768900"/>
          </a:xfrm>
          <a:prstGeom prst="rect">
            <a:avLst/>
          </a:prstGeom>
          <a:solidFill>
            <a:schemeClr val="dk1"/>
          </a:solidFill>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6000"/>
              <a:buNone/>
              <a:defRPr sz="37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63" name="Google Shape;263;p24"/>
          <p:cNvSpPr txBox="1"/>
          <p:nvPr>
            <p:ph idx="3" type="subTitle"/>
          </p:nvPr>
        </p:nvSpPr>
        <p:spPr>
          <a:xfrm>
            <a:off x="707575" y="2670245"/>
            <a:ext cx="4051200" cy="410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400"/>
              <a:buNone/>
              <a:defRPr>
                <a:solidFill>
                  <a:schemeClr val="dk1"/>
                </a:solidFill>
                <a:latin typeface="Hanken Grotesk"/>
                <a:ea typeface="Hanken Grotesk"/>
                <a:cs typeface="Hanken Grotesk"/>
                <a:sym typeface="Hanken Grotesk"/>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64" name="Google Shape;264;p24"/>
          <p:cNvSpPr txBox="1"/>
          <p:nvPr>
            <p:ph hasCustomPrompt="1" idx="4" type="title"/>
          </p:nvPr>
        </p:nvSpPr>
        <p:spPr>
          <a:xfrm>
            <a:off x="707575" y="3263198"/>
            <a:ext cx="4051200" cy="768900"/>
          </a:xfrm>
          <a:prstGeom prst="rect">
            <a:avLst/>
          </a:prstGeom>
          <a:solidFill>
            <a:schemeClr val="dk1"/>
          </a:solidFill>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6000"/>
              <a:buNone/>
              <a:defRPr sz="37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65" name="Google Shape;265;p24"/>
          <p:cNvSpPr txBox="1"/>
          <p:nvPr>
            <p:ph idx="5" type="subTitle"/>
          </p:nvPr>
        </p:nvSpPr>
        <p:spPr>
          <a:xfrm>
            <a:off x="707575" y="4032098"/>
            <a:ext cx="4051200" cy="410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400"/>
              <a:buNone/>
              <a:defRPr>
                <a:solidFill>
                  <a:schemeClr val="dk1"/>
                </a:solidFill>
                <a:latin typeface="Hanken Grotesk"/>
                <a:ea typeface="Hanken Grotesk"/>
                <a:cs typeface="Hanken Grotesk"/>
                <a:sym typeface="Hanken Grotesk"/>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66" name="Google Shape;266;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267" name="Shape 267"/>
        <p:cNvGrpSpPr/>
        <p:nvPr/>
      </p:nvGrpSpPr>
      <p:grpSpPr>
        <a:xfrm>
          <a:off x="0" y="0"/>
          <a:ext cx="0" cy="0"/>
          <a:chOff x="0" y="0"/>
          <a:chExt cx="0" cy="0"/>
        </a:xfrm>
      </p:grpSpPr>
      <p:sp>
        <p:nvSpPr>
          <p:cNvPr id="268" name="Google Shape;268;p25"/>
          <p:cNvSpPr/>
          <p:nvPr/>
        </p:nvSpPr>
        <p:spPr>
          <a:xfrm>
            <a:off x="8240650" y="-9265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 name="Google Shape;269;p25"/>
          <p:cNvGrpSpPr/>
          <p:nvPr/>
        </p:nvGrpSpPr>
        <p:grpSpPr>
          <a:xfrm>
            <a:off x="-19050" y="232800"/>
            <a:ext cx="9189150" cy="4684500"/>
            <a:chOff x="-19050" y="232800"/>
            <a:chExt cx="9189150" cy="4684500"/>
          </a:xfrm>
        </p:grpSpPr>
        <p:sp>
          <p:nvSpPr>
            <p:cNvPr id="270" name="Google Shape;270;p25"/>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1" name="Google Shape;271;p25"/>
            <p:cNvCxnSpPr/>
            <p:nvPr/>
          </p:nvCxnSpPr>
          <p:spPr>
            <a:xfrm rot="10800000">
              <a:off x="-19050" y="49173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272" name="Google Shape;272;p25"/>
            <p:cNvCxnSpPr/>
            <p:nvPr/>
          </p:nvCxnSpPr>
          <p:spPr>
            <a:xfrm rot="10800000">
              <a:off x="8911200" y="232800"/>
              <a:ext cx="258900" cy="0"/>
            </a:xfrm>
            <a:prstGeom prst="straightConnector1">
              <a:avLst/>
            </a:prstGeom>
            <a:noFill/>
            <a:ln cap="flat" cmpd="sng" w="19050">
              <a:solidFill>
                <a:schemeClr val="dk1"/>
              </a:solidFill>
              <a:prstDash val="solid"/>
              <a:round/>
              <a:headEnd len="med" w="med" type="none"/>
              <a:tailEnd len="med" w="med" type="none"/>
            </a:ln>
          </p:spPr>
        </p:cxnSp>
      </p:grpSp>
      <p:sp>
        <p:nvSpPr>
          <p:cNvPr id="273" name="Google Shape;273;p25"/>
          <p:cNvSpPr txBox="1"/>
          <p:nvPr>
            <p:ph type="title"/>
          </p:nvPr>
        </p:nvSpPr>
        <p:spPr>
          <a:xfrm>
            <a:off x="722376" y="445025"/>
            <a:ext cx="7708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atin typeface="Lato"/>
                <a:ea typeface="Lato"/>
                <a:cs typeface="Lato"/>
                <a:sym typeface="Lato"/>
              </a:defRPr>
            </a:lvl2pPr>
            <a:lvl3pPr lvl="2" rtl="0">
              <a:spcBef>
                <a:spcPts val="0"/>
              </a:spcBef>
              <a:spcAft>
                <a:spcPts val="0"/>
              </a:spcAft>
              <a:buSzPts val="3000"/>
              <a:buNone/>
              <a:defRPr>
                <a:latin typeface="Lato"/>
                <a:ea typeface="Lato"/>
                <a:cs typeface="Lato"/>
                <a:sym typeface="Lato"/>
              </a:defRPr>
            </a:lvl3pPr>
            <a:lvl4pPr lvl="3" rtl="0">
              <a:spcBef>
                <a:spcPts val="0"/>
              </a:spcBef>
              <a:spcAft>
                <a:spcPts val="0"/>
              </a:spcAft>
              <a:buSzPts val="3000"/>
              <a:buNone/>
              <a:defRPr>
                <a:latin typeface="Lato"/>
                <a:ea typeface="Lato"/>
                <a:cs typeface="Lato"/>
                <a:sym typeface="Lato"/>
              </a:defRPr>
            </a:lvl4pPr>
            <a:lvl5pPr lvl="4" rtl="0">
              <a:spcBef>
                <a:spcPts val="0"/>
              </a:spcBef>
              <a:spcAft>
                <a:spcPts val="0"/>
              </a:spcAft>
              <a:buSzPts val="3000"/>
              <a:buNone/>
              <a:defRPr>
                <a:latin typeface="Lato"/>
                <a:ea typeface="Lato"/>
                <a:cs typeface="Lato"/>
                <a:sym typeface="Lato"/>
              </a:defRPr>
            </a:lvl5pPr>
            <a:lvl6pPr lvl="5" rtl="0">
              <a:spcBef>
                <a:spcPts val="0"/>
              </a:spcBef>
              <a:spcAft>
                <a:spcPts val="0"/>
              </a:spcAft>
              <a:buSzPts val="3000"/>
              <a:buNone/>
              <a:defRPr>
                <a:latin typeface="Lato"/>
                <a:ea typeface="Lato"/>
                <a:cs typeface="Lato"/>
                <a:sym typeface="Lato"/>
              </a:defRPr>
            </a:lvl6pPr>
            <a:lvl7pPr lvl="6" rtl="0">
              <a:spcBef>
                <a:spcPts val="0"/>
              </a:spcBef>
              <a:spcAft>
                <a:spcPts val="0"/>
              </a:spcAft>
              <a:buSzPts val="3000"/>
              <a:buNone/>
              <a:defRPr>
                <a:latin typeface="Lato"/>
                <a:ea typeface="Lato"/>
                <a:cs typeface="Lato"/>
                <a:sym typeface="Lato"/>
              </a:defRPr>
            </a:lvl7pPr>
            <a:lvl8pPr lvl="7" rtl="0">
              <a:spcBef>
                <a:spcPts val="0"/>
              </a:spcBef>
              <a:spcAft>
                <a:spcPts val="0"/>
              </a:spcAft>
              <a:buSzPts val="3000"/>
              <a:buNone/>
              <a:defRPr>
                <a:latin typeface="Lato"/>
                <a:ea typeface="Lato"/>
                <a:cs typeface="Lato"/>
                <a:sym typeface="Lato"/>
              </a:defRPr>
            </a:lvl8pPr>
            <a:lvl9pPr lvl="8" rtl="0">
              <a:spcBef>
                <a:spcPts val="0"/>
              </a:spcBef>
              <a:spcAft>
                <a:spcPts val="0"/>
              </a:spcAft>
              <a:buSzPts val="3000"/>
              <a:buNone/>
              <a:defRPr>
                <a:latin typeface="Lato"/>
                <a:ea typeface="Lato"/>
                <a:cs typeface="Lato"/>
                <a:sym typeface="Lato"/>
              </a:defRPr>
            </a:lvl9pPr>
          </a:lstStyle>
          <a:p/>
        </p:txBody>
      </p:sp>
      <p:sp>
        <p:nvSpPr>
          <p:cNvPr id="274" name="Google Shape;274;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1_1">
    <p:spTree>
      <p:nvGrpSpPr>
        <p:cNvPr id="275" name="Shape 275"/>
        <p:cNvGrpSpPr/>
        <p:nvPr/>
      </p:nvGrpSpPr>
      <p:grpSpPr>
        <a:xfrm>
          <a:off x="0" y="0"/>
          <a:ext cx="0" cy="0"/>
          <a:chOff x="0" y="0"/>
          <a:chExt cx="0" cy="0"/>
        </a:xfrm>
      </p:grpSpPr>
      <p:sp>
        <p:nvSpPr>
          <p:cNvPr id="276" name="Google Shape;276;p26"/>
          <p:cNvSpPr/>
          <p:nvPr/>
        </p:nvSpPr>
        <p:spPr>
          <a:xfrm>
            <a:off x="-9243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 name="Google Shape;277;p26"/>
          <p:cNvGrpSpPr/>
          <p:nvPr/>
        </p:nvGrpSpPr>
        <p:grpSpPr>
          <a:xfrm>
            <a:off x="232200" y="232800"/>
            <a:ext cx="8988300" cy="4964300"/>
            <a:chOff x="232200" y="232800"/>
            <a:chExt cx="8988300" cy="4964300"/>
          </a:xfrm>
        </p:grpSpPr>
        <p:sp>
          <p:nvSpPr>
            <p:cNvPr id="278" name="Google Shape;278;p26"/>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9" name="Google Shape;279;p26"/>
            <p:cNvCxnSpPr/>
            <p:nvPr/>
          </p:nvCxnSpPr>
          <p:spPr>
            <a:xfrm rot="10800000">
              <a:off x="8911200" y="232800"/>
              <a:ext cx="309300" cy="0"/>
            </a:xfrm>
            <a:prstGeom prst="straightConnector1">
              <a:avLst/>
            </a:prstGeom>
            <a:noFill/>
            <a:ln cap="flat" cmpd="sng" w="19050">
              <a:solidFill>
                <a:schemeClr val="dk1"/>
              </a:solidFill>
              <a:prstDash val="solid"/>
              <a:round/>
              <a:headEnd len="med" w="med" type="none"/>
              <a:tailEnd len="med" w="med" type="none"/>
            </a:ln>
          </p:spPr>
        </p:cxnSp>
        <p:cxnSp>
          <p:nvCxnSpPr>
            <p:cNvPr id="280" name="Google Shape;280;p26"/>
            <p:cNvCxnSpPr/>
            <p:nvPr/>
          </p:nvCxnSpPr>
          <p:spPr>
            <a:xfrm rot="10800000">
              <a:off x="232200" y="4890500"/>
              <a:ext cx="0" cy="306600"/>
            </a:xfrm>
            <a:prstGeom prst="straightConnector1">
              <a:avLst/>
            </a:prstGeom>
            <a:noFill/>
            <a:ln cap="flat" cmpd="sng" w="19050">
              <a:solidFill>
                <a:schemeClr val="dk1"/>
              </a:solidFill>
              <a:prstDash val="solid"/>
              <a:round/>
              <a:headEnd len="med" w="med" type="none"/>
              <a:tailEnd len="med" w="med" type="none"/>
            </a:ln>
          </p:spPr>
        </p:cxnSp>
      </p:grpSp>
      <p:sp>
        <p:nvSpPr>
          <p:cNvPr id="281" name="Google Shape;281;p26"/>
          <p:cNvSpPr txBox="1"/>
          <p:nvPr>
            <p:ph type="title"/>
          </p:nvPr>
        </p:nvSpPr>
        <p:spPr>
          <a:xfrm>
            <a:off x="722376" y="445025"/>
            <a:ext cx="7708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atin typeface="Lato"/>
                <a:ea typeface="Lato"/>
                <a:cs typeface="Lato"/>
                <a:sym typeface="Lato"/>
              </a:defRPr>
            </a:lvl2pPr>
            <a:lvl3pPr lvl="2" rtl="0">
              <a:spcBef>
                <a:spcPts val="0"/>
              </a:spcBef>
              <a:spcAft>
                <a:spcPts val="0"/>
              </a:spcAft>
              <a:buSzPts val="3000"/>
              <a:buNone/>
              <a:defRPr>
                <a:latin typeface="Lato"/>
                <a:ea typeface="Lato"/>
                <a:cs typeface="Lato"/>
                <a:sym typeface="Lato"/>
              </a:defRPr>
            </a:lvl3pPr>
            <a:lvl4pPr lvl="3" rtl="0">
              <a:spcBef>
                <a:spcPts val="0"/>
              </a:spcBef>
              <a:spcAft>
                <a:spcPts val="0"/>
              </a:spcAft>
              <a:buSzPts val="3000"/>
              <a:buNone/>
              <a:defRPr>
                <a:latin typeface="Lato"/>
                <a:ea typeface="Lato"/>
                <a:cs typeface="Lato"/>
                <a:sym typeface="Lato"/>
              </a:defRPr>
            </a:lvl4pPr>
            <a:lvl5pPr lvl="4" rtl="0">
              <a:spcBef>
                <a:spcPts val="0"/>
              </a:spcBef>
              <a:spcAft>
                <a:spcPts val="0"/>
              </a:spcAft>
              <a:buSzPts val="3000"/>
              <a:buNone/>
              <a:defRPr>
                <a:latin typeface="Lato"/>
                <a:ea typeface="Lato"/>
                <a:cs typeface="Lato"/>
                <a:sym typeface="Lato"/>
              </a:defRPr>
            </a:lvl5pPr>
            <a:lvl6pPr lvl="5" rtl="0">
              <a:spcBef>
                <a:spcPts val="0"/>
              </a:spcBef>
              <a:spcAft>
                <a:spcPts val="0"/>
              </a:spcAft>
              <a:buSzPts val="3000"/>
              <a:buNone/>
              <a:defRPr>
                <a:latin typeface="Lato"/>
                <a:ea typeface="Lato"/>
                <a:cs typeface="Lato"/>
                <a:sym typeface="Lato"/>
              </a:defRPr>
            </a:lvl6pPr>
            <a:lvl7pPr lvl="6" rtl="0">
              <a:spcBef>
                <a:spcPts val="0"/>
              </a:spcBef>
              <a:spcAft>
                <a:spcPts val="0"/>
              </a:spcAft>
              <a:buSzPts val="3000"/>
              <a:buNone/>
              <a:defRPr>
                <a:latin typeface="Lato"/>
                <a:ea typeface="Lato"/>
                <a:cs typeface="Lato"/>
                <a:sym typeface="Lato"/>
              </a:defRPr>
            </a:lvl7pPr>
            <a:lvl8pPr lvl="7" rtl="0">
              <a:spcBef>
                <a:spcPts val="0"/>
              </a:spcBef>
              <a:spcAft>
                <a:spcPts val="0"/>
              </a:spcAft>
              <a:buSzPts val="3000"/>
              <a:buNone/>
              <a:defRPr>
                <a:latin typeface="Lato"/>
                <a:ea typeface="Lato"/>
                <a:cs typeface="Lato"/>
                <a:sym typeface="Lato"/>
              </a:defRPr>
            </a:lvl8pPr>
            <a:lvl9pPr lvl="8" rtl="0">
              <a:spcBef>
                <a:spcPts val="0"/>
              </a:spcBef>
              <a:spcAft>
                <a:spcPts val="0"/>
              </a:spcAft>
              <a:buSzPts val="3000"/>
              <a:buNone/>
              <a:defRPr>
                <a:latin typeface="Lato"/>
                <a:ea typeface="Lato"/>
                <a:cs typeface="Lato"/>
                <a:sym typeface="Lato"/>
              </a:defRPr>
            </a:lvl9pPr>
          </a:lstStyle>
          <a:p/>
        </p:txBody>
      </p:sp>
      <p:sp>
        <p:nvSpPr>
          <p:cNvPr id="282" name="Google Shape;282;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83" name="Shape 283"/>
        <p:cNvGrpSpPr/>
        <p:nvPr/>
      </p:nvGrpSpPr>
      <p:grpSpPr>
        <a:xfrm>
          <a:off x="0" y="0"/>
          <a:ext cx="0" cy="0"/>
          <a:chOff x="0" y="0"/>
          <a:chExt cx="0" cy="0"/>
        </a:xfrm>
      </p:grpSpPr>
      <p:sp>
        <p:nvSpPr>
          <p:cNvPr id="284" name="Google Shape;284;p27"/>
          <p:cNvSpPr/>
          <p:nvPr/>
        </p:nvSpPr>
        <p:spPr>
          <a:xfrm>
            <a:off x="6677100" y="-9050"/>
            <a:ext cx="5161500" cy="51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5" name="Google Shape;285;p27"/>
          <p:cNvGrpSpPr/>
          <p:nvPr/>
        </p:nvGrpSpPr>
        <p:grpSpPr>
          <a:xfrm>
            <a:off x="713223" y="-79050"/>
            <a:ext cx="8791100" cy="4687625"/>
            <a:chOff x="-669332" y="-79050"/>
            <a:chExt cx="10173707" cy="4687625"/>
          </a:xfrm>
        </p:grpSpPr>
        <p:sp>
          <p:nvSpPr>
            <p:cNvPr id="286" name="Google Shape;286;p27"/>
            <p:cNvSpPr/>
            <p:nvPr/>
          </p:nvSpPr>
          <p:spPr>
            <a:xfrm>
              <a:off x="-669325" y="533550"/>
              <a:ext cx="91002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7" name="Google Shape;287;p27"/>
            <p:cNvCxnSpPr/>
            <p:nvPr/>
          </p:nvCxnSpPr>
          <p:spPr>
            <a:xfrm rot="10800000">
              <a:off x="-669332" y="-79050"/>
              <a:ext cx="0" cy="624900"/>
            </a:xfrm>
            <a:prstGeom prst="straightConnector1">
              <a:avLst/>
            </a:prstGeom>
            <a:noFill/>
            <a:ln cap="flat" cmpd="sng" w="19050">
              <a:solidFill>
                <a:schemeClr val="dk1"/>
              </a:solidFill>
              <a:prstDash val="solid"/>
              <a:round/>
              <a:headEnd len="med" w="med" type="none"/>
              <a:tailEnd len="med" w="med" type="none"/>
            </a:ln>
          </p:spPr>
        </p:cxnSp>
        <p:cxnSp>
          <p:nvCxnSpPr>
            <p:cNvPr id="288" name="Google Shape;288;p27"/>
            <p:cNvCxnSpPr/>
            <p:nvPr/>
          </p:nvCxnSpPr>
          <p:spPr>
            <a:xfrm>
              <a:off x="8425275" y="4608575"/>
              <a:ext cx="1079100" cy="0"/>
            </a:xfrm>
            <a:prstGeom prst="straightConnector1">
              <a:avLst/>
            </a:prstGeom>
            <a:noFill/>
            <a:ln cap="flat" cmpd="sng" w="19050">
              <a:solidFill>
                <a:schemeClr val="dk1"/>
              </a:solidFill>
              <a:prstDash val="solid"/>
              <a:round/>
              <a:headEnd len="med" w="med" type="none"/>
              <a:tailEnd len="med" w="med" type="none"/>
            </a:ln>
          </p:spPr>
        </p:cxnSp>
      </p:grpSp>
      <p:sp>
        <p:nvSpPr>
          <p:cNvPr id="289" name="Google Shape;289;p27"/>
          <p:cNvSpPr txBox="1"/>
          <p:nvPr>
            <p:ph type="title"/>
          </p:nvPr>
        </p:nvSpPr>
        <p:spPr>
          <a:xfrm>
            <a:off x="1094263" y="778325"/>
            <a:ext cx="44481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5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0" name="Google Shape;290;p27"/>
          <p:cNvSpPr txBox="1"/>
          <p:nvPr>
            <p:ph idx="1" type="subTitle"/>
          </p:nvPr>
        </p:nvSpPr>
        <p:spPr>
          <a:xfrm>
            <a:off x="1094225" y="1651512"/>
            <a:ext cx="4448100" cy="12249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atin typeface="Hanken Grotesk"/>
                <a:ea typeface="Hanken Grotesk"/>
                <a:cs typeface="Hanken Grotesk"/>
                <a:sym typeface="Hanken Grotesk"/>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1" name="Google Shape;291;p27"/>
          <p:cNvSpPr txBox="1"/>
          <p:nvPr/>
        </p:nvSpPr>
        <p:spPr>
          <a:xfrm>
            <a:off x="1094225" y="3383825"/>
            <a:ext cx="5797200" cy="5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200">
                <a:solidFill>
                  <a:schemeClr val="dk1"/>
                </a:solidFill>
                <a:latin typeface="Hanken Grotesk"/>
                <a:ea typeface="Hanken Grotesk"/>
                <a:cs typeface="Hanken Grotesk"/>
                <a:sym typeface="Hanken Grotesk"/>
              </a:rPr>
              <a:t>CREDITS: This presentation template was created by </a:t>
            </a:r>
            <a:r>
              <a:rPr b="1" lang="en" sz="1200" u="sng">
                <a:solidFill>
                  <a:schemeClr val="dk1"/>
                </a:solidFill>
                <a:latin typeface="Hanken Grotesk"/>
                <a:ea typeface="Hanken Grotesk"/>
                <a:cs typeface="Hanken Grotesk"/>
                <a:sym typeface="Hanken Grotesk"/>
                <a:hlinkClick r:id="rId2">
                  <a:extLst>
                    <a:ext uri="{A12FA001-AC4F-418D-AE19-62706E023703}">
                      <ahyp:hlinkClr val="tx"/>
                    </a:ext>
                  </a:extLst>
                </a:hlinkClick>
              </a:rPr>
              <a:t>Slidesgo</a:t>
            </a:r>
            <a:r>
              <a:rPr b="1" lang="en" sz="1200">
                <a:solidFill>
                  <a:schemeClr val="dk1"/>
                </a:solidFill>
                <a:latin typeface="Hanken Grotesk"/>
                <a:ea typeface="Hanken Grotesk"/>
                <a:cs typeface="Hanken Grotesk"/>
                <a:sym typeface="Hanken Grotesk"/>
              </a:rPr>
              <a:t>,</a:t>
            </a:r>
            <a:r>
              <a:rPr lang="en" sz="1200">
                <a:solidFill>
                  <a:schemeClr val="dk1"/>
                </a:solidFill>
                <a:latin typeface="Hanken Grotesk"/>
                <a:ea typeface="Hanken Grotesk"/>
                <a:cs typeface="Hanken Grotesk"/>
                <a:sym typeface="Hanken Grotesk"/>
              </a:rPr>
              <a:t> and includes icons by</a:t>
            </a:r>
            <a:r>
              <a:rPr b="1" lang="en" sz="1200">
                <a:solidFill>
                  <a:schemeClr val="dk1"/>
                </a:solidFill>
                <a:latin typeface="Hanken Grotesk"/>
                <a:ea typeface="Hanken Grotesk"/>
                <a:cs typeface="Hanken Grotesk"/>
                <a:sym typeface="Hanken Grotesk"/>
              </a:rPr>
              <a:t> </a:t>
            </a:r>
            <a:r>
              <a:rPr b="1" lang="en" sz="1200" u="sng">
                <a:solidFill>
                  <a:schemeClr val="dk1"/>
                </a:solidFill>
                <a:latin typeface="Hanken Grotesk"/>
                <a:ea typeface="Hanken Grotesk"/>
                <a:cs typeface="Hanken Grotesk"/>
                <a:sym typeface="Hanken Grotesk"/>
                <a:hlinkClick r:id="rId3">
                  <a:extLst>
                    <a:ext uri="{A12FA001-AC4F-418D-AE19-62706E023703}">
                      <ahyp:hlinkClr val="tx"/>
                    </a:ext>
                  </a:extLst>
                </a:hlinkClick>
              </a:rPr>
              <a:t>Flaticon</a:t>
            </a:r>
            <a:r>
              <a:rPr b="1" lang="en" sz="1200">
                <a:solidFill>
                  <a:schemeClr val="dk1"/>
                </a:solidFill>
                <a:latin typeface="Hanken Grotesk"/>
                <a:ea typeface="Hanken Grotesk"/>
                <a:cs typeface="Hanken Grotesk"/>
                <a:sym typeface="Hanken Grotesk"/>
              </a:rPr>
              <a:t>,</a:t>
            </a:r>
            <a:r>
              <a:rPr lang="en" sz="1200">
                <a:solidFill>
                  <a:schemeClr val="dk1"/>
                </a:solidFill>
                <a:latin typeface="Hanken Grotesk"/>
                <a:ea typeface="Hanken Grotesk"/>
                <a:cs typeface="Hanken Grotesk"/>
                <a:sym typeface="Hanken Grotesk"/>
              </a:rPr>
              <a:t> and infographics &amp; images by </a:t>
            </a:r>
            <a:r>
              <a:rPr b="1" lang="en" sz="1200" u="sng">
                <a:solidFill>
                  <a:schemeClr val="dk1"/>
                </a:solidFill>
                <a:latin typeface="Hanken Grotesk"/>
                <a:ea typeface="Hanken Grotesk"/>
                <a:cs typeface="Hanken Grotesk"/>
                <a:sym typeface="Hanken Grotesk"/>
                <a:hlinkClick r:id="rId4">
                  <a:extLst>
                    <a:ext uri="{A12FA001-AC4F-418D-AE19-62706E023703}">
                      <ahyp:hlinkClr val="tx"/>
                    </a:ext>
                  </a:extLst>
                </a:hlinkClick>
              </a:rPr>
              <a:t>Freepik</a:t>
            </a:r>
            <a:r>
              <a:rPr b="1" lang="en" sz="1200" u="sng">
                <a:solidFill>
                  <a:schemeClr val="dk1"/>
                </a:solidFill>
                <a:latin typeface="Hanken Grotesk"/>
                <a:ea typeface="Hanken Grotesk"/>
                <a:cs typeface="Hanken Grotesk"/>
                <a:sym typeface="Hanken Grotesk"/>
              </a:rPr>
              <a:t> </a:t>
            </a:r>
            <a:endParaRPr b="1" sz="1200" u="sng">
              <a:solidFill>
                <a:schemeClr val="dk1"/>
              </a:solidFill>
              <a:latin typeface="Hanken Grotesk"/>
              <a:ea typeface="Hanken Grotesk"/>
              <a:cs typeface="Hanken Grotesk"/>
              <a:sym typeface="Hanken Grotesk"/>
            </a:endParaRPr>
          </a:p>
        </p:txBody>
      </p:sp>
      <p:sp>
        <p:nvSpPr>
          <p:cNvPr id="292" name="Google Shape;292;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293" name="Shape 293"/>
        <p:cNvGrpSpPr/>
        <p:nvPr/>
      </p:nvGrpSpPr>
      <p:grpSpPr>
        <a:xfrm>
          <a:off x="0" y="0"/>
          <a:ext cx="0" cy="0"/>
          <a:chOff x="0" y="0"/>
          <a:chExt cx="0" cy="0"/>
        </a:xfrm>
      </p:grpSpPr>
      <p:sp>
        <p:nvSpPr>
          <p:cNvPr id="294" name="Google Shape;294;p28"/>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 name="Google Shape;295;p28"/>
          <p:cNvGrpSpPr/>
          <p:nvPr/>
        </p:nvGrpSpPr>
        <p:grpSpPr>
          <a:xfrm>
            <a:off x="232200" y="-49400"/>
            <a:ext cx="8679000" cy="5250800"/>
            <a:chOff x="232200" y="-49400"/>
            <a:chExt cx="8679000" cy="5250800"/>
          </a:xfrm>
        </p:grpSpPr>
        <p:sp>
          <p:nvSpPr>
            <p:cNvPr id="296" name="Google Shape;296;p28"/>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 name="Google Shape;297;p28"/>
            <p:cNvGrpSpPr/>
            <p:nvPr/>
          </p:nvGrpSpPr>
          <p:grpSpPr>
            <a:xfrm>
              <a:off x="232200" y="-49400"/>
              <a:ext cx="8679000" cy="5250800"/>
              <a:chOff x="232200" y="-49400"/>
              <a:chExt cx="8679000" cy="5250800"/>
            </a:xfrm>
          </p:grpSpPr>
          <p:cxnSp>
            <p:nvCxnSpPr>
              <p:cNvPr id="298" name="Google Shape;298;p28"/>
              <p:cNvCxnSpPr/>
              <p:nvPr/>
            </p:nvCxnSpPr>
            <p:spPr>
              <a:xfrm rot="10800000">
                <a:off x="232200" y="-49400"/>
                <a:ext cx="0" cy="284100"/>
              </a:xfrm>
              <a:prstGeom prst="straightConnector1">
                <a:avLst/>
              </a:prstGeom>
              <a:noFill/>
              <a:ln cap="flat" cmpd="sng" w="19050">
                <a:solidFill>
                  <a:schemeClr val="dk1"/>
                </a:solidFill>
                <a:prstDash val="solid"/>
                <a:round/>
                <a:headEnd len="med" w="med" type="none"/>
                <a:tailEnd len="med" w="med" type="none"/>
              </a:ln>
            </p:spPr>
          </p:cxnSp>
          <p:cxnSp>
            <p:nvCxnSpPr>
              <p:cNvPr id="299" name="Google Shape;299;p28"/>
              <p:cNvCxnSpPr/>
              <p:nvPr/>
            </p:nvCxnSpPr>
            <p:spPr>
              <a:xfrm rot="10800000">
                <a:off x="8911200" y="4917300"/>
                <a:ext cx="0" cy="284100"/>
              </a:xfrm>
              <a:prstGeom prst="straightConnector1">
                <a:avLst/>
              </a:prstGeom>
              <a:noFill/>
              <a:ln cap="flat" cmpd="sng" w="19050">
                <a:solidFill>
                  <a:schemeClr val="dk1"/>
                </a:solidFill>
                <a:prstDash val="solid"/>
                <a:round/>
                <a:headEnd len="med" w="med" type="none"/>
                <a:tailEnd len="med" w="med" type="none"/>
              </a:ln>
            </p:spPr>
          </p:cxnSp>
        </p:grpSp>
      </p:grpSp>
      <p:sp>
        <p:nvSpPr>
          <p:cNvPr id="300" name="Google Shape;300;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
    <p:spTree>
      <p:nvGrpSpPr>
        <p:cNvPr id="301" name="Shape 301"/>
        <p:cNvGrpSpPr/>
        <p:nvPr/>
      </p:nvGrpSpPr>
      <p:grpSpPr>
        <a:xfrm>
          <a:off x="0" y="0"/>
          <a:ext cx="0" cy="0"/>
          <a:chOff x="0" y="0"/>
          <a:chExt cx="0" cy="0"/>
        </a:xfrm>
      </p:grpSpPr>
      <p:sp>
        <p:nvSpPr>
          <p:cNvPr id="302" name="Google Shape;302;p29"/>
          <p:cNvSpPr/>
          <p:nvPr/>
        </p:nvSpPr>
        <p:spPr>
          <a:xfrm>
            <a:off x="8141975" y="-88657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 name="Google Shape;303;p29"/>
          <p:cNvGrpSpPr/>
          <p:nvPr/>
        </p:nvGrpSpPr>
        <p:grpSpPr>
          <a:xfrm>
            <a:off x="232200" y="232800"/>
            <a:ext cx="9045000" cy="4975500"/>
            <a:chOff x="232200" y="232800"/>
            <a:chExt cx="9045000" cy="4975500"/>
          </a:xfrm>
        </p:grpSpPr>
        <p:sp>
          <p:nvSpPr>
            <p:cNvPr id="304" name="Google Shape;304;p29"/>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5" name="Google Shape;305;p29"/>
            <p:cNvCxnSpPr/>
            <p:nvPr/>
          </p:nvCxnSpPr>
          <p:spPr>
            <a:xfrm>
              <a:off x="8911200" y="232800"/>
              <a:ext cx="366000" cy="0"/>
            </a:xfrm>
            <a:prstGeom prst="straightConnector1">
              <a:avLst/>
            </a:prstGeom>
            <a:noFill/>
            <a:ln cap="flat" cmpd="sng" w="19050">
              <a:solidFill>
                <a:schemeClr val="dk1"/>
              </a:solidFill>
              <a:prstDash val="solid"/>
              <a:round/>
              <a:headEnd len="med" w="med" type="none"/>
              <a:tailEnd len="med" w="med" type="none"/>
            </a:ln>
          </p:spPr>
        </p:cxnSp>
        <p:cxnSp>
          <p:nvCxnSpPr>
            <p:cNvPr id="306" name="Google Shape;306;p29"/>
            <p:cNvCxnSpPr/>
            <p:nvPr/>
          </p:nvCxnSpPr>
          <p:spPr>
            <a:xfrm>
              <a:off x="232200" y="4917300"/>
              <a:ext cx="1200" cy="291000"/>
            </a:xfrm>
            <a:prstGeom prst="straightConnector1">
              <a:avLst/>
            </a:prstGeom>
            <a:noFill/>
            <a:ln cap="flat" cmpd="sng" w="19050">
              <a:solidFill>
                <a:schemeClr val="dk1"/>
              </a:solidFill>
              <a:prstDash val="solid"/>
              <a:round/>
              <a:headEnd len="med" w="med" type="none"/>
              <a:tailEnd len="med" w="med" type="none"/>
            </a:ln>
          </p:spPr>
        </p:cxnSp>
      </p:grpSp>
      <p:sp>
        <p:nvSpPr>
          <p:cNvPr id="307" name="Google Shape;307;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308" name="Shape 308"/>
        <p:cNvGrpSpPr/>
        <p:nvPr/>
      </p:nvGrpSpPr>
      <p:grpSpPr>
        <a:xfrm>
          <a:off x="0" y="0"/>
          <a:ext cx="0" cy="0"/>
          <a:chOff x="0" y="0"/>
          <a:chExt cx="0" cy="0"/>
        </a:xfrm>
      </p:grpSpPr>
      <p:sp>
        <p:nvSpPr>
          <p:cNvPr id="309" name="Google Shape;309;p30"/>
          <p:cNvSpPr txBox="1"/>
          <p:nvPr>
            <p:ph idx="1" type="subTitle"/>
          </p:nvPr>
        </p:nvSpPr>
        <p:spPr>
          <a:xfrm>
            <a:off x="2022300" y="2815923"/>
            <a:ext cx="5591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1400"/>
              <a:buNone/>
              <a:defRPr sz="140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p:txBody>
      </p:sp>
      <p:cxnSp>
        <p:nvCxnSpPr>
          <p:cNvPr id="310" name="Google Shape;310;p30"/>
          <p:cNvCxnSpPr/>
          <p:nvPr/>
        </p:nvCxnSpPr>
        <p:spPr>
          <a:xfrm>
            <a:off x="-6025" y="2571762"/>
            <a:ext cx="1984500" cy="0"/>
          </a:xfrm>
          <a:prstGeom prst="straightConnector1">
            <a:avLst/>
          </a:prstGeom>
          <a:noFill/>
          <a:ln cap="flat" cmpd="sng" w="9525">
            <a:solidFill>
              <a:srgbClr val="CCCCCC"/>
            </a:solidFill>
            <a:prstDash val="solid"/>
            <a:round/>
            <a:headEnd len="med" w="med" type="none"/>
            <a:tailEnd len="med" w="med" type="none"/>
          </a:ln>
        </p:spPr>
      </p:cxnSp>
      <p:sp>
        <p:nvSpPr>
          <p:cNvPr id="311" name="Google Shape;311;p30"/>
          <p:cNvSpPr/>
          <p:nvPr/>
        </p:nvSpPr>
        <p:spPr>
          <a:xfrm>
            <a:off x="1117950" y="2288250"/>
            <a:ext cx="567000" cy="567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0"/>
          <p:cNvSpPr txBox="1"/>
          <p:nvPr>
            <p:ph type="ctrTitle"/>
          </p:nvPr>
        </p:nvSpPr>
        <p:spPr>
          <a:xfrm>
            <a:off x="2022225" y="1693523"/>
            <a:ext cx="37878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313" name="Google Shape;313;p30"/>
          <p:cNvCxnSpPr/>
          <p:nvPr/>
        </p:nvCxnSpPr>
        <p:spPr>
          <a:xfrm>
            <a:off x="5898975" y="2571750"/>
            <a:ext cx="3251100" cy="0"/>
          </a:xfrm>
          <a:prstGeom prst="straightConnector1">
            <a:avLst/>
          </a:prstGeom>
          <a:noFill/>
          <a:ln cap="flat" cmpd="sng" w="9525">
            <a:solidFill>
              <a:srgbClr val="CCCCCC"/>
            </a:solidFill>
            <a:prstDash val="solid"/>
            <a:round/>
            <a:headEnd len="med" w="med" type="none"/>
            <a:tailEnd len="med" w="med" type="none"/>
          </a:ln>
        </p:spPr>
      </p:cxnSp>
      <p:sp>
        <p:nvSpPr>
          <p:cNvPr id="314" name="Google Shape;314;p30"/>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4"/>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 name="Google Shape;30;p4"/>
          <p:cNvGrpSpPr/>
          <p:nvPr/>
        </p:nvGrpSpPr>
        <p:grpSpPr>
          <a:xfrm>
            <a:off x="-19050" y="232800"/>
            <a:ext cx="8930250" cy="5027400"/>
            <a:chOff x="-19050" y="232800"/>
            <a:chExt cx="8930250" cy="5027400"/>
          </a:xfrm>
        </p:grpSpPr>
        <p:sp>
          <p:nvSpPr>
            <p:cNvPr id="31" name="Google Shape;31;p4"/>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 name="Google Shape;32;p4"/>
            <p:cNvCxnSpPr/>
            <p:nvPr/>
          </p:nvCxnSpPr>
          <p:spPr>
            <a:xfrm rot="10800000">
              <a:off x="-19050" y="2328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33" name="Google Shape;33;p4"/>
            <p:cNvCxnSpPr/>
            <p:nvPr/>
          </p:nvCxnSpPr>
          <p:spPr>
            <a:xfrm>
              <a:off x="8911200" y="4917300"/>
              <a:ext cx="0" cy="342900"/>
            </a:xfrm>
            <a:prstGeom prst="straightConnector1">
              <a:avLst/>
            </a:prstGeom>
            <a:noFill/>
            <a:ln cap="flat" cmpd="sng" w="19050">
              <a:solidFill>
                <a:schemeClr val="dk1"/>
              </a:solidFill>
              <a:prstDash val="solid"/>
              <a:round/>
              <a:headEnd len="med" w="med" type="none"/>
              <a:tailEnd len="med" w="med" type="none"/>
            </a:ln>
          </p:spPr>
        </p:cxnSp>
      </p:grpSp>
      <p:sp>
        <p:nvSpPr>
          <p:cNvPr id="34" name="Google Shape;34;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5" name="Google Shape;35;p4"/>
          <p:cNvSpPr txBox="1"/>
          <p:nvPr>
            <p:ph idx="1" type="body"/>
          </p:nvPr>
        </p:nvSpPr>
        <p:spPr>
          <a:xfrm>
            <a:off x="720000" y="1215750"/>
            <a:ext cx="7704000" cy="3233100"/>
          </a:xfrm>
          <a:prstGeom prst="rect">
            <a:avLst/>
          </a:prstGeom>
        </p:spPr>
        <p:txBody>
          <a:bodyPr anchorCtr="0" anchor="t" bIns="91425" lIns="91425" spcFirstLastPara="1" rIns="91425" wrap="square" tIns="91425">
            <a:noAutofit/>
          </a:bodyPr>
          <a:lstStyle>
            <a:lvl1pPr indent="-279400" lvl="0" marL="457200" rtl="0">
              <a:spcBef>
                <a:spcPts val="0"/>
              </a:spcBef>
              <a:spcAft>
                <a:spcPts val="0"/>
              </a:spcAft>
              <a:buSzPts val="800"/>
              <a:buChar char="●"/>
              <a:defRPr>
                <a:latin typeface="Hanken Grotesk"/>
                <a:ea typeface="Hanken Grotesk"/>
                <a:cs typeface="Hanken Grotesk"/>
                <a:sym typeface="Hanken Grotesk"/>
              </a:defRPr>
            </a:lvl1pPr>
            <a:lvl2pPr indent="-304800" lvl="1" marL="914400" rtl="0">
              <a:spcBef>
                <a:spcPts val="0"/>
              </a:spcBef>
              <a:spcAft>
                <a:spcPts val="0"/>
              </a:spcAft>
              <a:buSzPts val="1200"/>
              <a:buChar char="○"/>
              <a:defRPr>
                <a:latin typeface="Hanken Grotesk"/>
                <a:ea typeface="Hanken Grotesk"/>
                <a:cs typeface="Hanken Grotesk"/>
                <a:sym typeface="Hanken Grotesk"/>
              </a:defRPr>
            </a:lvl2pPr>
            <a:lvl3pPr indent="-304800" lvl="2" marL="1371600" rtl="0">
              <a:lnSpc>
                <a:spcPct val="115000"/>
              </a:lnSpc>
              <a:spcBef>
                <a:spcPts val="0"/>
              </a:spcBef>
              <a:spcAft>
                <a:spcPts val="0"/>
              </a:spcAft>
              <a:buSzPts val="1200"/>
              <a:buChar char="■"/>
              <a:defRPr/>
            </a:lvl3pPr>
            <a:lvl4pPr indent="-304800" lvl="3" marL="1828800" rtl="0">
              <a:lnSpc>
                <a:spcPct val="115000"/>
              </a:lnSpc>
              <a:spcBef>
                <a:spcPts val="0"/>
              </a:spcBef>
              <a:spcAft>
                <a:spcPts val="0"/>
              </a:spcAft>
              <a:buSzPts val="1200"/>
              <a:buChar char="●"/>
              <a:defRPr/>
            </a:lvl4pPr>
            <a:lvl5pPr indent="-304800" lvl="4" marL="2286000" rtl="0">
              <a:lnSpc>
                <a:spcPct val="115000"/>
              </a:lnSpc>
              <a:spcBef>
                <a:spcPts val="0"/>
              </a:spcBef>
              <a:spcAft>
                <a:spcPts val="0"/>
              </a:spcAft>
              <a:buSzPts val="1200"/>
              <a:buChar char="○"/>
              <a:defRPr/>
            </a:lvl5pPr>
            <a:lvl6pPr indent="-304800" lvl="5" marL="2743200" rtl="0">
              <a:lnSpc>
                <a:spcPct val="115000"/>
              </a:lnSpc>
              <a:spcBef>
                <a:spcPts val="0"/>
              </a:spcBef>
              <a:spcAft>
                <a:spcPts val="0"/>
              </a:spcAft>
              <a:buSzPts val="1200"/>
              <a:buChar char="■"/>
              <a:defRPr/>
            </a:lvl6pPr>
            <a:lvl7pPr indent="-304800" lvl="6" marL="3200400" rtl="0">
              <a:lnSpc>
                <a:spcPct val="115000"/>
              </a:lnSpc>
              <a:spcBef>
                <a:spcPts val="0"/>
              </a:spcBef>
              <a:spcAft>
                <a:spcPts val="0"/>
              </a:spcAft>
              <a:buSzPts val="1200"/>
              <a:buChar char="●"/>
              <a:defRPr/>
            </a:lvl7pPr>
            <a:lvl8pPr indent="-304800" lvl="7" marL="3657600" rtl="0">
              <a:lnSpc>
                <a:spcPct val="115000"/>
              </a:lnSpc>
              <a:spcBef>
                <a:spcPts val="0"/>
              </a:spcBef>
              <a:spcAft>
                <a:spcPts val="0"/>
              </a:spcAft>
              <a:buSzPts val="1200"/>
              <a:buChar char="○"/>
              <a:defRPr/>
            </a:lvl8pPr>
            <a:lvl9pPr indent="-304800" lvl="8" marL="4114800" rtl="0">
              <a:lnSpc>
                <a:spcPct val="115000"/>
              </a:lnSpc>
              <a:spcBef>
                <a:spcPts val="0"/>
              </a:spcBef>
              <a:spcAft>
                <a:spcPts val="0"/>
              </a:spcAft>
              <a:buSzPts val="1200"/>
              <a:buChar char="■"/>
              <a:defRPr/>
            </a:lvl9pPr>
          </a:lstStyle>
          <a:p/>
        </p:txBody>
      </p:sp>
      <p:sp>
        <p:nvSpPr>
          <p:cNvPr id="36" name="Google Shape;36;p4"/>
          <p:cNvSpPr txBox="1"/>
          <p:nvPr>
            <p:ph idx="12" type="sldNum"/>
          </p:nvPr>
        </p:nvSpPr>
        <p:spPr>
          <a:xfrm>
            <a:off x="8323309" y="2714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2">
    <p:spTree>
      <p:nvGrpSpPr>
        <p:cNvPr id="315" name="Shape 315"/>
        <p:cNvGrpSpPr/>
        <p:nvPr/>
      </p:nvGrpSpPr>
      <p:grpSpPr>
        <a:xfrm>
          <a:off x="0" y="0"/>
          <a:ext cx="0" cy="0"/>
          <a:chOff x="0" y="0"/>
          <a:chExt cx="0" cy="0"/>
        </a:xfrm>
      </p:grpSpPr>
      <p:sp>
        <p:nvSpPr>
          <p:cNvPr id="316" name="Google Shape;316;p31"/>
          <p:cNvSpPr txBox="1"/>
          <p:nvPr>
            <p:ph type="ctrTitle"/>
          </p:nvPr>
        </p:nvSpPr>
        <p:spPr>
          <a:xfrm>
            <a:off x="996630" y="2003888"/>
            <a:ext cx="45237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cxnSp>
        <p:nvCxnSpPr>
          <p:cNvPr id="317" name="Google Shape;317;p31"/>
          <p:cNvCxnSpPr/>
          <p:nvPr/>
        </p:nvCxnSpPr>
        <p:spPr>
          <a:xfrm>
            <a:off x="-6025" y="3676512"/>
            <a:ext cx="9162000" cy="0"/>
          </a:xfrm>
          <a:prstGeom prst="straightConnector1">
            <a:avLst/>
          </a:prstGeom>
          <a:noFill/>
          <a:ln cap="flat" cmpd="sng" w="9525">
            <a:solidFill>
              <a:srgbClr val="000000"/>
            </a:solidFill>
            <a:prstDash val="solid"/>
            <a:round/>
            <a:headEnd len="med" w="med" type="none"/>
            <a:tailEnd len="med" w="med" type="none"/>
          </a:ln>
        </p:spPr>
      </p:cxnSp>
      <p:sp>
        <p:nvSpPr>
          <p:cNvPr id="318" name="Google Shape;318;p31"/>
          <p:cNvSpPr/>
          <p:nvPr/>
        </p:nvSpPr>
        <p:spPr>
          <a:xfrm>
            <a:off x="1117950" y="3393000"/>
            <a:ext cx="567000" cy="567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5"/>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5"/>
          <p:cNvGrpSpPr/>
          <p:nvPr/>
        </p:nvGrpSpPr>
        <p:grpSpPr>
          <a:xfrm>
            <a:off x="-77100" y="232800"/>
            <a:ext cx="8988300" cy="4964300"/>
            <a:chOff x="-77100" y="232800"/>
            <a:chExt cx="8988300" cy="4964300"/>
          </a:xfrm>
        </p:grpSpPr>
        <p:sp>
          <p:nvSpPr>
            <p:cNvPr id="40" name="Google Shape;40;p5"/>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5"/>
            <p:cNvCxnSpPr/>
            <p:nvPr/>
          </p:nvCxnSpPr>
          <p:spPr>
            <a:xfrm rot="10800000">
              <a:off x="-77100" y="232800"/>
              <a:ext cx="309300" cy="0"/>
            </a:xfrm>
            <a:prstGeom prst="straightConnector1">
              <a:avLst/>
            </a:prstGeom>
            <a:noFill/>
            <a:ln cap="flat" cmpd="sng" w="19050">
              <a:solidFill>
                <a:schemeClr val="dk1"/>
              </a:solidFill>
              <a:prstDash val="solid"/>
              <a:round/>
              <a:headEnd len="med" w="med" type="none"/>
              <a:tailEnd len="med" w="med" type="none"/>
            </a:ln>
          </p:spPr>
        </p:cxnSp>
        <p:cxnSp>
          <p:nvCxnSpPr>
            <p:cNvPr id="42" name="Google Shape;42;p5"/>
            <p:cNvCxnSpPr/>
            <p:nvPr/>
          </p:nvCxnSpPr>
          <p:spPr>
            <a:xfrm rot="10800000">
              <a:off x="8911200" y="4890500"/>
              <a:ext cx="0" cy="306600"/>
            </a:xfrm>
            <a:prstGeom prst="straightConnector1">
              <a:avLst/>
            </a:prstGeom>
            <a:noFill/>
            <a:ln cap="flat" cmpd="sng" w="19050">
              <a:solidFill>
                <a:schemeClr val="dk1"/>
              </a:solidFill>
              <a:prstDash val="solid"/>
              <a:round/>
              <a:headEnd len="med" w="med" type="none"/>
              <a:tailEnd len="med" w="med" type="none"/>
            </a:ln>
          </p:spPr>
        </p:cxnSp>
      </p:grpSp>
      <p:sp>
        <p:nvSpPr>
          <p:cNvPr id="43" name="Google Shape;43;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4" name="Google Shape;44;p5"/>
          <p:cNvSpPr txBox="1"/>
          <p:nvPr>
            <p:ph idx="1" type="subTitle"/>
          </p:nvPr>
        </p:nvSpPr>
        <p:spPr>
          <a:xfrm>
            <a:off x="4651268" y="1736553"/>
            <a:ext cx="3772800" cy="2736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200"/>
              <a:buChar char="●"/>
              <a:defRPr sz="1400">
                <a:latin typeface="Hanken Grotesk"/>
                <a:ea typeface="Hanken Grotesk"/>
                <a:cs typeface="Hanken Grotesk"/>
                <a:sym typeface="Hanken Grotesk"/>
              </a:defRPr>
            </a:lvl1pPr>
            <a:lvl2pPr lvl="1" rtl="0" algn="ctr">
              <a:lnSpc>
                <a:spcPct val="115000"/>
              </a:lnSpc>
              <a:spcBef>
                <a:spcPts val="0"/>
              </a:spcBef>
              <a:spcAft>
                <a:spcPts val="0"/>
              </a:spcAft>
              <a:buSzPts val="2800"/>
              <a:buChar char="○"/>
              <a:defRPr sz="2800"/>
            </a:lvl2pPr>
            <a:lvl3pPr lvl="2" rtl="0" algn="ctr">
              <a:lnSpc>
                <a:spcPct val="115000"/>
              </a:lnSpc>
              <a:spcBef>
                <a:spcPts val="0"/>
              </a:spcBef>
              <a:spcAft>
                <a:spcPts val="0"/>
              </a:spcAft>
              <a:buSzPts val="2800"/>
              <a:buChar char="■"/>
              <a:defRPr sz="2800"/>
            </a:lvl3pPr>
            <a:lvl4pPr lvl="3" rtl="0" algn="ctr">
              <a:lnSpc>
                <a:spcPct val="115000"/>
              </a:lnSpc>
              <a:spcBef>
                <a:spcPts val="0"/>
              </a:spcBef>
              <a:spcAft>
                <a:spcPts val="0"/>
              </a:spcAft>
              <a:buSzPts val="2800"/>
              <a:buChar char="●"/>
              <a:defRPr sz="2800"/>
            </a:lvl4pPr>
            <a:lvl5pPr lvl="4" rtl="0" algn="ctr">
              <a:lnSpc>
                <a:spcPct val="115000"/>
              </a:lnSpc>
              <a:spcBef>
                <a:spcPts val="0"/>
              </a:spcBef>
              <a:spcAft>
                <a:spcPts val="0"/>
              </a:spcAft>
              <a:buSzPts val="2800"/>
              <a:buChar char="○"/>
              <a:defRPr sz="2800"/>
            </a:lvl5pPr>
            <a:lvl6pPr lvl="5" rtl="0" algn="ctr">
              <a:lnSpc>
                <a:spcPct val="115000"/>
              </a:lnSpc>
              <a:spcBef>
                <a:spcPts val="0"/>
              </a:spcBef>
              <a:spcAft>
                <a:spcPts val="0"/>
              </a:spcAft>
              <a:buSzPts val="2800"/>
              <a:buChar char="■"/>
              <a:defRPr sz="2800"/>
            </a:lvl6pPr>
            <a:lvl7pPr lvl="6" rtl="0" algn="ctr">
              <a:lnSpc>
                <a:spcPct val="115000"/>
              </a:lnSpc>
              <a:spcBef>
                <a:spcPts val="0"/>
              </a:spcBef>
              <a:spcAft>
                <a:spcPts val="0"/>
              </a:spcAft>
              <a:buSzPts val="2800"/>
              <a:buChar char="●"/>
              <a:defRPr sz="2800"/>
            </a:lvl7pPr>
            <a:lvl8pPr lvl="7" rtl="0" algn="ctr">
              <a:lnSpc>
                <a:spcPct val="115000"/>
              </a:lnSpc>
              <a:spcBef>
                <a:spcPts val="0"/>
              </a:spcBef>
              <a:spcAft>
                <a:spcPts val="0"/>
              </a:spcAft>
              <a:buSzPts val="2800"/>
              <a:buChar char="○"/>
              <a:defRPr sz="2800"/>
            </a:lvl8pPr>
            <a:lvl9pPr lvl="8" rtl="0" algn="ctr">
              <a:lnSpc>
                <a:spcPct val="115000"/>
              </a:lnSpc>
              <a:spcBef>
                <a:spcPts val="0"/>
              </a:spcBef>
              <a:spcAft>
                <a:spcPts val="0"/>
              </a:spcAft>
              <a:buSzPts val="2800"/>
              <a:buChar char="■"/>
              <a:defRPr sz="2800"/>
            </a:lvl9pPr>
          </a:lstStyle>
          <a:p/>
        </p:txBody>
      </p:sp>
      <p:sp>
        <p:nvSpPr>
          <p:cNvPr id="45" name="Google Shape;45;p5"/>
          <p:cNvSpPr txBox="1"/>
          <p:nvPr>
            <p:ph idx="2" type="subTitle"/>
          </p:nvPr>
        </p:nvSpPr>
        <p:spPr>
          <a:xfrm>
            <a:off x="720000" y="1736553"/>
            <a:ext cx="3772800" cy="2736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200"/>
              <a:buChar char="●"/>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Char char="○"/>
              <a:defRPr sz="2800"/>
            </a:lvl2pPr>
            <a:lvl3pPr lvl="2" rtl="0" algn="ctr">
              <a:lnSpc>
                <a:spcPct val="115000"/>
              </a:lnSpc>
              <a:spcBef>
                <a:spcPts val="0"/>
              </a:spcBef>
              <a:spcAft>
                <a:spcPts val="0"/>
              </a:spcAft>
              <a:buSzPts val="1400"/>
              <a:buChar char="■"/>
              <a:defRPr sz="2800"/>
            </a:lvl3pPr>
            <a:lvl4pPr lvl="3" rtl="0" algn="ctr">
              <a:lnSpc>
                <a:spcPct val="115000"/>
              </a:lnSpc>
              <a:spcBef>
                <a:spcPts val="0"/>
              </a:spcBef>
              <a:spcAft>
                <a:spcPts val="0"/>
              </a:spcAft>
              <a:buSzPts val="1400"/>
              <a:buChar char="●"/>
              <a:defRPr sz="2800"/>
            </a:lvl4pPr>
            <a:lvl5pPr lvl="4" rtl="0" algn="ctr">
              <a:lnSpc>
                <a:spcPct val="115000"/>
              </a:lnSpc>
              <a:spcBef>
                <a:spcPts val="0"/>
              </a:spcBef>
              <a:spcAft>
                <a:spcPts val="0"/>
              </a:spcAft>
              <a:buSzPts val="1400"/>
              <a:buChar char="○"/>
              <a:defRPr sz="2800"/>
            </a:lvl5pPr>
            <a:lvl6pPr lvl="5" rtl="0" algn="ctr">
              <a:lnSpc>
                <a:spcPct val="115000"/>
              </a:lnSpc>
              <a:spcBef>
                <a:spcPts val="0"/>
              </a:spcBef>
              <a:spcAft>
                <a:spcPts val="0"/>
              </a:spcAft>
              <a:buSzPts val="1400"/>
              <a:buChar char="■"/>
              <a:defRPr sz="2800"/>
            </a:lvl6pPr>
            <a:lvl7pPr lvl="6" rtl="0" algn="ctr">
              <a:lnSpc>
                <a:spcPct val="115000"/>
              </a:lnSpc>
              <a:spcBef>
                <a:spcPts val="0"/>
              </a:spcBef>
              <a:spcAft>
                <a:spcPts val="0"/>
              </a:spcAft>
              <a:buSzPts val="1400"/>
              <a:buChar char="●"/>
              <a:defRPr sz="2800"/>
            </a:lvl7pPr>
            <a:lvl8pPr lvl="7" rtl="0" algn="ctr">
              <a:lnSpc>
                <a:spcPct val="115000"/>
              </a:lnSpc>
              <a:spcBef>
                <a:spcPts val="0"/>
              </a:spcBef>
              <a:spcAft>
                <a:spcPts val="0"/>
              </a:spcAft>
              <a:buSzPts val="1400"/>
              <a:buChar char="○"/>
              <a:defRPr sz="2800"/>
            </a:lvl8pPr>
            <a:lvl9pPr lvl="8" rtl="0" algn="ctr">
              <a:lnSpc>
                <a:spcPct val="115000"/>
              </a:lnSpc>
              <a:spcBef>
                <a:spcPts val="0"/>
              </a:spcBef>
              <a:spcAft>
                <a:spcPts val="0"/>
              </a:spcAft>
              <a:buSzPts val="1400"/>
              <a:buChar char="■"/>
              <a:defRPr sz="2800"/>
            </a:lvl9pPr>
          </a:lstStyle>
          <a:p/>
        </p:txBody>
      </p:sp>
      <p:sp>
        <p:nvSpPr>
          <p:cNvPr id="46" name="Google Shape;46;p5"/>
          <p:cNvSpPr txBox="1"/>
          <p:nvPr>
            <p:ph idx="3" type="subTitle"/>
          </p:nvPr>
        </p:nvSpPr>
        <p:spPr>
          <a:xfrm>
            <a:off x="720000" y="1451250"/>
            <a:ext cx="3772800" cy="3615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a:lnSpc>
                <a:spcPct val="115000"/>
              </a:lnSpc>
              <a:spcBef>
                <a:spcPts val="0"/>
              </a:spcBef>
              <a:spcAft>
                <a:spcPts val="0"/>
              </a:spcAft>
              <a:buSzPts val="1400"/>
              <a:buFont typeface="Figtree Black"/>
              <a:buNone/>
              <a:defRPr>
                <a:latin typeface="Figtree Black"/>
                <a:ea typeface="Figtree Black"/>
                <a:cs typeface="Figtree Black"/>
                <a:sym typeface="Figtree Black"/>
              </a:defRPr>
            </a:lvl2pPr>
            <a:lvl3pPr lvl="2">
              <a:lnSpc>
                <a:spcPct val="115000"/>
              </a:lnSpc>
              <a:spcBef>
                <a:spcPts val="0"/>
              </a:spcBef>
              <a:spcAft>
                <a:spcPts val="0"/>
              </a:spcAft>
              <a:buSzPts val="1400"/>
              <a:buFont typeface="Figtree Black"/>
              <a:buNone/>
              <a:defRPr>
                <a:latin typeface="Figtree Black"/>
                <a:ea typeface="Figtree Black"/>
                <a:cs typeface="Figtree Black"/>
                <a:sym typeface="Figtree Black"/>
              </a:defRPr>
            </a:lvl3pPr>
            <a:lvl4pPr lvl="3">
              <a:lnSpc>
                <a:spcPct val="115000"/>
              </a:lnSpc>
              <a:spcBef>
                <a:spcPts val="0"/>
              </a:spcBef>
              <a:spcAft>
                <a:spcPts val="0"/>
              </a:spcAft>
              <a:buSzPts val="1400"/>
              <a:buFont typeface="Figtree Black"/>
              <a:buNone/>
              <a:defRPr>
                <a:latin typeface="Figtree Black"/>
                <a:ea typeface="Figtree Black"/>
                <a:cs typeface="Figtree Black"/>
                <a:sym typeface="Figtree Black"/>
              </a:defRPr>
            </a:lvl4pPr>
            <a:lvl5pPr lvl="4">
              <a:lnSpc>
                <a:spcPct val="115000"/>
              </a:lnSpc>
              <a:spcBef>
                <a:spcPts val="0"/>
              </a:spcBef>
              <a:spcAft>
                <a:spcPts val="0"/>
              </a:spcAft>
              <a:buSzPts val="1400"/>
              <a:buFont typeface="Figtree Black"/>
              <a:buNone/>
              <a:defRPr>
                <a:latin typeface="Figtree Black"/>
                <a:ea typeface="Figtree Black"/>
                <a:cs typeface="Figtree Black"/>
                <a:sym typeface="Figtree Black"/>
              </a:defRPr>
            </a:lvl5pPr>
            <a:lvl6pPr lvl="5">
              <a:lnSpc>
                <a:spcPct val="115000"/>
              </a:lnSpc>
              <a:spcBef>
                <a:spcPts val="0"/>
              </a:spcBef>
              <a:spcAft>
                <a:spcPts val="0"/>
              </a:spcAft>
              <a:buSzPts val="1400"/>
              <a:buFont typeface="Figtree Black"/>
              <a:buNone/>
              <a:defRPr>
                <a:latin typeface="Figtree Black"/>
                <a:ea typeface="Figtree Black"/>
                <a:cs typeface="Figtree Black"/>
                <a:sym typeface="Figtree Black"/>
              </a:defRPr>
            </a:lvl6pPr>
            <a:lvl7pPr lvl="6">
              <a:lnSpc>
                <a:spcPct val="115000"/>
              </a:lnSpc>
              <a:spcBef>
                <a:spcPts val="0"/>
              </a:spcBef>
              <a:spcAft>
                <a:spcPts val="0"/>
              </a:spcAft>
              <a:buSzPts val="1400"/>
              <a:buFont typeface="Figtree Black"/>
              <a:buNone/>
              <a:defRPr>
                <a:latin typeface="Figtree Black"/>
                <a:ea typeface="Figtree Black"/>
                <a:cs typeface="Figtree Black"/>
                <a:sym typeface="Figtree Black"/>
              </a:defRPr>
            </a:lvl7pPr>
            <a:lvl8pPr lvl="7">
              <a:lnSpc>
                <a:spcPct val="115000"/>
              </a:lnSpc>
              <a:spcBef>
                <a:spcPts val="0"/>
              </a:spcBef>
              <a:spcAft>
                <a:spcPts val="0"/>
              </a:spcAft>
              <a:buSzPts val="1400"/>
              <a:buFont typeface="Figtree Black"/>
              <a:buNone/>
              <a:defRPr>
                <a:latin typeface="Figtree Black"/>
                <a:ea typeface="Figtree Black"/>
                <a:cs typeface="Figtree Black"/>
                <a:sym typeface="Figtree Black"/>
              </a:defRPr>
            </a:lvl8pPr>
            <a:lvl9pPr lvl="8">
              <a:lnSpc>
                <a:spcPct val="115000"/>
              </a:lnSpc>
              <a:spcBef>
                <a:spcPts val="0"/>
              </a:spcBef>
              <a:spcAft>
                <a:spcPts val="0"/>
              </a:spcAft>
              <a:buSzPts val="1400"/>
              <a:buFont typeface="Figtree Black"/>
              <a:buNone/>
              <a:defRPr>
                <a:latin typeface="Figtree Black"/>
                <a:ea typeface="Figtree Black"/>
                <a:cs typeface="Figtree Black"/>
                <a:sym typeface="Figtree Black"/>
              </a:defRPr>
            </a:lvl9pPr>
          </a:lstStyle>
          <a:p/>
        </p:txBody>
      </p:sp>
      <p:sp>
        <p:nvSpPr>
          <p:cNvPr id="47" name="Google Shape;47;p5"/>
          <p:cNvSpPr txBox="1"/>
          <p:nvPr>
            <p:ph idx="4" type="subTitle"/>
          </p:nvPr>
        </p:nvSpPr>
        <p:spPr>
          <a:xfrm>
            <a:off x="4651268" y="1451250"/>
            <a:ext cx="3772800" cy="361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1400"/>
              <a:buFont typeface="Figtree Black"/>
              <a:buNone/>
              <a:defRPr>
                <a:latin typeface="Figtree Black"/>
                <a:ea typeface="Figtree Black"/>
                <a:cs typeface="Figtree Black"/>
                <a:sym typeface="Figtree Black"/>
              </a:defRPr>
            </a:lvl2pPr>
            <a:lvl3pPr lvl="2" rtl="0">
              <a:lnSpc>
                <a:spcPct val="115000"/>
              </a:lnSpc>
              <a:spcBef>
                <a:spcPts val="0"/>
              </a:spcBef>
              <a:spcAft>
                <a:spcPts val="0"/>
              </a:spcAft>
              <a:buSzPts val="1400"/>
              <a:buFont typeface="Figtree Black"/>
              <a:buNone/>
              <a:defRPr>
                <a:latin typeface="Figtree Black"/>
                <a:ea typeface="Figtree Black"/>
                <a:cs typeface="Figtree Black"/>
                <a:sym typeface="Figtree Black"/>
              </a:defRPr>
            </a:lvl3pPr>
            <a:lvl4pPr lvl="3" rtl="0">
              <a:lnSpc>
                <a:spcPct val="115000"/>
              </a:lnSpc>
              <a:spcBef>
                <a:spcPts val="0"/>
              </a:spcBef>
              <a:spcAft>
                <a:spcPts val="0"/>
              </a:spcAft>
              <a:buSzPts val="1400"/>
              <a:buFont typeface="Figtree Black"/>
              <a:buNone/>
              <a:defRPr>
                <a:latin typeface="Figtree Black"/>
                <a:ea typeface="Figtree Black"/>
                <a:cs typeface="Figtree Black"/>
                <a:sym typeface="Figtree Black"/>
              </a:defRPr>
            </a:lvl4pPr>
            <a:lvl5pPr lvl="4" rtl="0">
              <a:lnSpc>
                <a:spcPct val="115000"/>
              </a:lnSpc>
              <a:spcBef>
                <a:spcPts val="0"/>
              </a:spcBef>
              <a:spcAft>
                <a:spcPts val="0"/>
              </a:spcAft>
              <a:buSzPts val="1400"/>
              <a:buFont typeface="Figtree Black"/>
              <a:buNone/>
              <a:defRPr>
                <a:latin typeface="Figtree Black"/>
                <a:ea typeface="Figtree Black"/>
                <a:cs typeface="Figtree Black"/>
                <a:sym typeface="Figtree Black"/>
              </a:defRPr>
            </a:lvl5pPr>
            <a:lvl6pPr lvl="5" rtl="0">
              <a:lnSpc>
                <a:spcPct val="115000"/>
              </a:lnSpc>
              <a:spcBef>
                <a:spcPts val="0"/>
              </a:spcBef>
              <a:spcAft>
                <a:spcPts val="0"/>
              </a:spcAft>
              <a:buSzPts val="1400"/>
              <a:buFont typeface="Figtree Black"/>
              <a:buNone/>
              <a:defRPr>
                <a:latin typeface="Figtree Black"/>
                <a:ea typeface="Figtree Black"/>
                <a:cs typeface="Figtree Black"/>
                <a:sym typeface="Figtree Black"/>
              </a:defRPr>
            </a:lvl6pPr>
            <a:lvl7pPr lvl="6" rtl="0">
              <a:lnSpc>
                <a:spcPct val="115000"/>
              </a:lnSpc>
              <a:spcBef>
                <a:spcPts val="0"/>
              </a:spcBef>
              <a:spcAft>
                <a:spcPts val="0"/>
              </a:spcAft>
              <a:buSzPts val="1400"/>
              <a:buFont typeface="Figtree Black"/>
              <a:buNone/>
              <a:defRPr>
                <a:latin typeface="Figtree Black"/>
                <a:ea typeface="Figtree Black"/>
                <a:cs typeface="Figtree Black"/>
                <a:sym typeface="Figtree Black"/>
              </a:defRPr>
            </a:lvl7pPr>
            <a:lvl8pPr lvl="7" rtl="0">
              <a:lnSpc>
                <a:spcPct val="115000"/>
              </a:lnSpc>
              <a:spcBef>
                <a:spcPts val="0"/>
              </a:spcBef>
              <a:spcAft>
                <a:spcPts val="0"/>
              </a:spcAft>
              <a:buSzPts val="1400"/>
              <a:buFont typeface="Figtree Black"/>
              <a:buNone/>
              <a:defRPr>
                <a:latin typeface="Figtree Black"/>
                <a:ea typeface="Figtree Black"/>
                <a:cs typeface="Figtree Black"/>
                <a:sym typeface="Figtree Black"/>
              </a:defRPr>
            </a:lvl8pPr>
            <a:lvl9pPr lvl="8" rtl="0">
              <a:lnSpc>
                <a:spcPct val="115000"/>
              </a:lnSpc>
              <a:spcBef>
                <a:spcPts val="0"/>
              </a:spcBef>
              <a:spcAft>
                <a:spcPts val="0"/>
              </a:spcAft>
              <a:buSzPts val="1400"/>
              <a:buFont typeface="Figtree Black"/>
              <a:buNone/>
              <a:defRPr>
                <a:latin typeface="Figtree Black"/>
                <a:ea typeface="Figtree Black"/>
                <a:cs typeface="Figtree Black"/>
                <a:sym typeface="Figtree Black"/>
              </a:defRPr>
            </a:lvl9pPr>
          </a:lstStyle>
          <a:p/>
        </p:txBody>
      </p:sp>
      <p:sp>
        <p:nvSpPr>
          <p:cNvPr id="48" name="Google Shape;48;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6"/>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 name="Google Shape;51;p6"/>
          <p:cNvGrpSpPr/>
          <p:nvPr/>
        </p:nvGrpSpPr>
        <p:grpSpPr>
          <a:xfrm>
            <a:off x="232200" y="-49400"/>
            <a:ext cx="8679000" cy="5250800"/>
            <a:chOff x="232200" y="-49400"/>
            <a:chExt cx="8679000" cy="5250800"/>
          </a:xfrm>
        </p:grpSpPr>
        <p:grpSp>
          <p:nvGrpSpPr>
            <p:cNvPr id="52" name="Google Shape;52;p6"/>
            <p:cNvGrpSpPr/>
            <p:nvPr/>
          </p:nvGrpSpPr>
          <p:grpSpPr>
            <a:xfrm>
              <a:off x="232200" y="-49400"/>
              <a:ext cx="8679000" cy="5250800"/>
              <a:chOff x="232200" y="-49400"/>
              <a:chExt cx="8679000" cy="5250800"/>
            </a:xfrm>
          </p:grpSpPr>
          <p:sp>
            <p:nvSpPr>
              <p:cNvPr id="53" name="Google Shape;53;p6"/>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 name="Google Shape;54;p6"/>
              <p:cNvCxnSpPr/>
              <p:nvPr/>
            </p:nvCxnSpPr>
            <p:spPr>
              <a:xfrm rot="10800000">
                <a:off x="8911200" y="-49400"/>
                <a:ext cx="0" cy="284100"/>
              </a:xfrm>
              <a:prstGeom prst="straightConnector1">
                <a:avLst/>
              </a:prstGeom>
              <a:noFill/>
              <a:ln cap="flat" cmpd="sng" w="19050">
                <a:solidFill>
                  <a:schemeClr val="dk1"/>
                </a:solidFill>
                <a:prstDash val="solid"/>
                <a:round/>
                <a:headEnd len="med" w="med" type="none"/>
                <a:tailEnd len="med" w="med" type="none"/>
              </a:ln>
            </p:spPr>
          </p:cxnSp>
          <p:cxnSp>
            <p:nvCxnSpPr>
              <p:cNvPr id="55" name="Google Shape;55;p6"/>
              <p:cNvCxnSpPr/>
              <p:nvPr/>
            </p:nvCxnSpPr>
            <p:spPr>
              <a:xfrm rot="10800000">
                <a:off x="232200" y="4917300"/>
                <a:ext cx="0" cy="284100"/>
              </a:xfrm>
              <a:prstGeom prst="straightConnector1">
                <a:avLst/>
              </a:prstGeom>
              <a:noFill/>
              <a:ln cap="flat" cmpd="sng" w="19050">
                <a:solidFill>
                  <a:schemeClr val="dk1"/>
                </a:solidFill>
                <a:prstDash val="solid"/>
                <a:round/>
                <a:headEnd len="med" w="med" type="none"/>
                <a:tailEnd len="med" w="med" type="none"/>
              </a:ln>
            </p:spPr>
          </p:cxnSp>
        </p:grpSp>
        <p:sp>
          <p:nvSpPr>
            <p:cNvPr id="56" name="Google Shape;56;p6"/>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8" name="Google Shape;58;p6"/>
          <p:cNvSpPr txBox="1"/>
          <p:nvPr>
            <p:ph idx="12" type="sldNum"/>
          </p:nvPr>
        </p:nvSpPr>
        <p:spPr>
          <a:xfrm>
            <a:off x="8323309" y="2714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9" name="Shape 59"/>
        <p:cNvGrpSpPr/>
        <p:nvPr/>
      </p:nvGrpSpPr>
      <p:grpSpPr>
        <a:xfrm>
          <a:off x="0" y="0"/>
          <a:ext cx="0" cy="0"/>
          <a:chOff x="0" y="0"/>
          <a:chExt cx="0" cy="0"/>
        </a:xfrm>
      </p:grpSpPr>
      <p:sp>
        <p:nvSpPr>
          <p:cNvPr id="60" name="Google Shape;60;p7"/>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7"/>
          <p:cNvGrpSpPr/>
          <p:nvPr/>
        </p:nvGrpSpPr>
        <p:grpSpPr>
          <a:xfrm>
            <a:off x="-19050" y="-16000"/>
            <a:ext cx="8930250" cy="4933300"/>
            <a:chOff x="-19050" y="-16000"/>
            <a:chExt cx="8930250" cy="4933300"/>
          </a:xfrm>
        </p:grpSpPr>
        <p:sp>
          <p:nvSpPr>
            <p:cNvPr id="62" name="Google Shape;62;p7"/>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 name="Google Shape;63;p7"/>
            <p:cNvCxnSpPr/>
            <p:nvPr/>
          </p:nvCxnSpPr>
          <p:spPr>
            <a:xfrm rot="10800000">
              <a:off x="-19050" y="49173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64" name="Google Shape;64;p7"/>
            <p:cNvCxnSpPr/>
            <p:nvPr/>
          </p:nvCxnSpPr>
          <p:spPr>
            <a:xfrm rot="10800000">
              <a:off x="8911200" y="-16000"/>
              <a:ext cx="0" cy="258900"/>
            </a:xfrm>
            <a:prstGeom prst="straightConnector1">
              <a:avLst/>
            </a:prstGeom>
            <a:noFill/>
            <a:ln cap="flat" cmpd="sng" w="19050">
              <a:solidFill>
                <a:schemeClr val="dk1"/>
              </a:solidFill>
              <a:prstDash val="solid"/>
              <a:round/>
              <a:headEnd len="med" w="med" type="none"/>
              <a:tailEnd len="med" w="med" type="none"/>
            </a:ln>
          </p:spPr>
        </p:cxnSp>
      </p:grpSp>
      <p:sp>
        <p:nvSpPr>
          <p:cNvPr id="65" name="Google Shape;65;p7"/>
          <p:cNvSpPr txBox="1"/>
          <p:nvPr>
            <p:ph type="title"/>
          </p:nvPr>
        </p:nvSpPr>
        <p:spPr>
          <a:xfrm>
            <a:off x="720000" y="448050"/>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 name="Google Shape;66;p7"/>
          <p:cNvSpPr txBox="1"/>
          <p:nvPr>
            <p:ph idx="1" type="subTitle"/>
          </p:nvPr>
        </p:nvSpPr>
        <p:spPr>
          <a:xfrm>
            <a:off x="1733625" y="1361025"/>
            <a:ext cx="6580200" cy="2906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atin typeface="Hanken Grotesk"/>
                <a:ea typeface="Hanken Grotesk"/>
                <a:cs typeface="Hanken Grotesk"/>
                <a:sym typeface="Hanken Grotesk"/>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
        <p:nvSpPr>
          <p:cNvPr id="67" name="Google Shape;67;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8" name="Shape 68"/>
        <p:cNvGrpSpPr/>
        <p:nvPr/>
      </p:nvGrpSpPr>
      <p:grpSpPr>
        <a:xfrm>
          <a:off x="0" y="0"/>
          <a:ext cx="0" cy="0"/>
          <a:chOff x="0" y="0"/>
          <a:chExt cx="0" cy="0"/>
        </a:xfrm>
      </p:grpSpPr>
      <p:sp>
        <p:nvSpPr>
          <p:cNvPr id="69" name="Google Shape;69;p8"/>
          <p:cNvSpPr/>
          <p:nvPr/>
        </p:nvSpPr>
        <p:spPr>
          <a:xfrm>
            <a:off x="2007375" y="2776900"/>
            <a:ext cx="5143500" cy="5143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 name="Google Shape;70;p8"/>
          <p:cNvGrpSpPr/>
          <p:nvPr/>
        </p:nvGrpSpPr>
        <p:grpSpPr>
          <a:xfrm>
            <a:off x="-25" y="533550"/>
            <a:ext cx="9270975" cy="4075025"/>
            <a:chOff x="-25" y="533550"/>
            <a:chExt cx="9270975" cy="4075025"/>
          </a:xfrm>
        </p:grpSpPr>
        <p:sp>
          <p:nvSpPr>
            <p:cNvPr id="71" name="Google Shape;71;p8"/>
            <p:cNvSpPr/>
            <p:nvPr/>
          </p:nvSpPr>
          <p:spPr>
            <a:xfrm>
              <a:off x="727425" y="533550"/>
              <a:ext cx="77034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800">
                <a:solidFill>
                  <a:schemeClr val="dk1"/>
                </a:solidFill>
                <a:latin typeface="Figtree Black"/>
                <a:ea typeface="Figtree Black"/>
                <a:cs typeface="Figtree Black"/>
                <a:sym typeface="Figtree Black"/>
              </a:endParaRPr>
            </a:p>
          </p:txBody>
        </p:sp>
        <p:cxnSp>
          <p:nvCxnSpPr>
            <p:cNvPr id="72" name="Google Shape;72;p8"/>
            <p:cNvCxnSpPr/>
            <p:nvPr/>
          </p:nvCxnSpPr>
          <p:spPr>
            <a:xfrm rot="10800000">
              <a:off x="8430950" y="533550"/>
              <a:ext cx="840000" cy="0"/>
            </a:xfrm>
            <a:prstGeom prst="straightConnector1">
              <a:avLst/>
            </a:prstGeom>
            <a:noFill/>
            <a:ln cap="flat" cmpd="sng" w="19050">
              <a:solidFill>
                <a:schemeClr val="dk1"/>
              </a:solidFill>
              <a:prstDash val="solid"/>
              <a:round/>
              <a:headEnd len="med" w="med" type="none"/>
              <a:tailEnd len="med" w="med" type="none"/>
            </a:ln>
          </p:spPr>
        </p:cxnSp>
        <p:cxnSp>
          <p:nvCxnSpPr>
            <p:cNvPr id="73" name="Google Shape;73;p8"/>
            <p:cNvCxnSpPr/>
            <p:nvPr/>
          </p:nvCxnSpPr>
          <p:spPr>
            <a:xfrm rot="10800000">
              <a:off x="-25" y="4608575"/>
              <a:ext cx="740700" cy="0"/>
            </a:xfrm>
            <a:prstGeom prst="straightConnector1">
              <a:avLst/>
            </a:prstGeom>
            <a:noFill/>
            <a:ln cap="flat" cmpd="sng" w="19050">
              <a:solidFill>
                <a:schemeClr val="dk1"/>
              </a:solidFill>
              <a:prstDash val="solid"/>
              <a:round/>
              <a:headEnd len="med" w="med" type="none"/>
              <a:tailEnd len="med" w="med" type="none"/>
            </a:ln>
          </p:spPr>
        </p:cxnSp>
      </p:grpSp>
      <p:sp>
        <p:nvSpPr>
          <p:cNvPr id="74" name="Google Shape;74;p8"/>
          <p:cNvSpPr txBox="1"/>
          <p:nvPr>
            <p:ph type="title"/>
          </p:nvPr>
        </p:nvSpPr>
        <p:spPr>
          <a:xfrm>
            <a:off x="1644450" y="1733400"/>
            <a:ext cx="5855100" cy="7608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3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5" name="Google Shape;75;p8"/>
          <p:cNvSpPr txBox="1"/>
          <p:nvPr>
            <p:ph idx="12" type="sldNum"/>
          </p:nvPr>
        </p:nvSpPr>
        <p:spPr>
          <a:xfrm>
            <a:off x="7835134" y="5760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6" name="Shape 76"/>
        <p:cNvGrpSpPr/>
        <p:nvPr/>
      </p:nvGrpSpPr>
      <p:grpSpPr>
        <a:xfrm>
          <a:off x="0" y="0"/>
          <a:ext cx="0" cy="0"/>
          <a:chOff x="0" y="0"/>
          <a:chExt cx="0" cy="0"/>
        </a:xfrm>
      </p:grpSpPr>
      <p:sp>
        <p:nvSpPr>
          <p:cNvPr id="77" name="Google Shape;77;p9"/>
          <p:cNvSpPr/>
          <p:nvPr/>
        </p:nvSpPr>
        <p:spPr>
          <a:xfrm>
            <a:off x="-2613450" y="-126025"/>
            <a:ext cx="5402100" cy="5402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9"/>
          <p:cNvGrpSpPr/>
          <p:nvPr/>
        </p:nvGrpSpPr>
        <p:grpSpPr>
          <a:xfrm>
            <a:off x="727425" y="-49275"/>
            <a:ext cx="7703400" cy="5243325"/>
            <a:chOff x="727425" y="-49275"/>
            <a:chExt cx="7703400" cy="5243325"/>
          </a:xfrm>
        </p:grpSpPr>
        <p:sp>
          <p:nvSpPr>
            <p:cNvPr id="79" name="Google Shape;79;p9"/>
            <p:cNvSpPr/>
            <p:nvPr/>
          </p:nvSpPr>
          <p:spPr>
            <a:xfrm>
              <a:off x="727425" y="533550"/>
              <a:ext cx="77034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 name="Google Shape;80;p9"/>
            <p:cNvCxnSpPr/>
            <p:nvPr/>
          </p:nvCxnSpPr>
          <p:spPr>
            <a:xfrm rot="10800000">
              <a:off x="727425" y="-49275"/>
              <a:ext cx="0" cy="585600"/>
            </a:xfrm>
            <a:prstGeom prst="straightConnector1">
              <a:avLst/>
            </a:prstGeom>
            <a:noFill/>
            <a:ln cap="flat" cmpd="sng" w="19050">
              <a:solidFill>
                <a:schemeClr val="dk1"/>
              </a:solidFill>
              <a:prstDash val="solid"/>
              <a:round/>
              <a:headEnd len="med" w="med" type="none"/>
              <a:tailEnd len="med" w="med" type="none"/>
            </a:ln>
          </p:spPr>
        </p:cxnSp>
        <p:cxnSp>
          <p:nvCxnSpPr>
            <p:cNvPr id="81" name="Google Shape;81;p9"/>
            <p:cNvCxnSpPr/>
            <p:nvPr/>
          </p:nvCxnSpPr>
          <p:spPr>
            <a:xfrm rot="10800000">
              <a:off x="8430775" y="4608450"/>
              <a:ext cx="0" cy="585600"/>
            </a:xfrm>
            <a:prstGeom prst="straightConnector1">
              <a:avLst/>
            </a:prstGeom>
            <a:noFill/>
            <a:ln cap="flat" cmpd="sng" w="19050">
              <a:solidFill>
                <a:schemeClr val="dk1"/>
              </a:solidFill>
              <a:prstDash val="solid"/>
              <a:round/>
              <a:headEnd len="med" w="med" type="none"/>
              <a:tailEnd len="med" w="med" type="none"/>
            </a:ln>
          </p:spPr>
        </p:cxnSp>
      </p:grpSp>
      <p:sp>
        <p:nvSpPr>
          <p:cNvPr id="82" name="Google Shape;82;p9"/>
          <p:cNvSpPr txBox="1"/>
          <p:nvPr>
            <p:ph type="title"/>
          </p:nvPr>
        </p:nvSpPr>
        <p:spPr>
          <a:xfrm>
            <a:off x="3496850" y="1021763"/>
            <a:ext cx="4294800" cy="20952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3" name="Google Shape;83;p9"/>
          <p:cNvSpPr txBox="1"/>
          <p:nvPr>
            <p:ph idx="1" type="subTitle"/>
          </p:nvPr>
        </p:nvSpPr>
        <p:spPr>
          <a:xfrm>
            <a:off x="3496850" y="3117038"/>
            <a:ext cx="4294800" cy="100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4" name="Google Shape;84;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5" name="Shape 85"/>
        <p:cNvGrpSpPr/>
        <p:nvPr/>
      </p:nvGrpSpPr>
      <p:grpSpPr>
        <a:xfrm>
          <a:off x="0" y="0"/>
          <a:ext cx="0" cy="0"/>
          <a:chOff x="0" y="0"/>
          <a:chExt cx="0" cy="0"/>
        </a:xfrm>
      </p:grpSpPr>
      <p:sp>
        <p:nvSpPr>
          <p:cNvPr id="86" name="Google Shape;86;p10"/>
          <p:cNvSpPr/>
          <p:nvPr>
            <p:ph idx="2" type="pic"/>
          </p:nvPr>
        </p:nvSpPr>
        <p:spPr>
          <a:xfrm>
            <a:off x="0" y="0"/>
            <a:ext cx="9144000" cy="5143500"/>
          </a:xfrm>
          <a:prstGeom prst="rect">
            <a:avLst/>
          </a:prstGeom>
          <a:noFill/>
          <a:ln>
            <a:noFill/>
          </a:ln>
        </p:spPr>
      </p:sp>
      <p:sp>
        <p:nvSpPr>
          <p:cNvPr id="87" name="Google Shape;87;p10"/>
          <p:cNvSpPr txBox="1"/>
          <p:nvPr>
            <p:ph type="title"/>
          </p:nvPr>
        </p:nvSpPr>
        <p:spPr>
          <a:xfrm>
            <a:off x="720000" y="4045175"/>
            <a:ext cx="7710900" cy="563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15000"/>
              </a:lnSpc>
              <a:spcBef>
                <a:spcPts val="0"/>
              </a:spcBef>
              <a:spcAft>
                <a:spcPts val="0"/>
              </a:spcAft>
              <a:buSzPts val="28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88" name="Google Shape;88;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Figtree Black"/>
              <a:buNone/>
              <a:defRPr sz="2800">
                <a:solidFill>
                  <a:schemeClr val="dk1"/>
                </a:solidFill>
                <a:latin typeface="Figtree Black"/>
                <a:ea typeface="Figtree Black"/>
                <a:cs typeface="Figtree Black"/>
                <a:sym typeface="Figtree Black"/>
              </a:defRPr>
            </a:lvl1pPr>
            <a:lvl2pPr lvl="1"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2pPr>
            <a:lvl3pPr lvl="2"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3pPr>
            <a:lvl4pPr lvl="3"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4pPr>
            <a:lvl5pPr lvl="4"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5pPr>
            <a:lvl6pPr lvl="5"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6pPr>
            <a:lvl7pPr lvl="6"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7pPr>
            <a:lvl8pPr lvl="7"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8pPr>
            <a:lvl9pPr lvl="8"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9pPr>
          </a:lstStyle>
          <a:p/>
        </p:txBody>
      </p:sp>
      <p:sp>
        <p:nvSpPr>
          <p:cNvPr id="7" name="Google Shape;7;p1"/>
          <p:cNvSpPr txBox="1"/>
          <p:nvPr>
            <p:ph idx="1" type="body"/>
          </p:nvPr>
        </p:nvSpPr>
        <p:spPr>
          <a:xfrm>
            <a:off x="713400"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1pPr>
            <a:lvl2pPr indent="-317500" lvl="1" marL="9144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2pPr>
            <a:lvl3pPr indent="-317500" lvl="2" marL="13716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3pPr>
            <a:lvl4pPr indent="-317500" lvl="3" marL="18288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4pPr>
            <a:lvl5pPr indent="-317500" lvl="4" marL="22860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5pPr>
            <a:lvl6pPr indent="-317500" lvl="5" marL="27432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6pPr>
            <a:lvl7pPr indent="-317500" lvl="6" marL="32004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7pPr>
            <a:lvl8pPr indent="-317500" lvl="7" marL="36576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8pPr>
            <a:lvl9pPr indent="-317500" lvl="8" marL="41148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Hanken Grotesk"/>
                <a:ea typeface="Hanken Grotesk"/>
                <a:cs typeface="Hanken Grotesk"/>
                <a:sym typeface="Hanken Grotesk"/>
              </a:defRPr>
            </a:lvl1pPr>
            <a:lvl2pPr lvl="1" algn="r">
              <a:buNone/>
              <a:defRPr sz="1300">
                <a:solidFill>
                  <a:schemeClr val="dk1"/>
                </a:solidFill>
                <a:latin typeface="Hanken Grotesk"/>
                <a:ea typeface="Hanken Grotesk"/>
                <a:cs typeface="Hanken Grotesk"/>
                <a:sym typeface="Hanken Grotesk"/>
              </a:defRPr>
            </a:lvl2pPr>
            <a:lvl3pPr lvl="2" algn="r">
              <a:buNone/>
              <a:defRPr sz="1300">
                <a:solidFill>
                  <a:schemeClr val="dk1"/>
                </a:solidFill>
                <a:latin typeface="Hanken Grotesk"/>
                <a:ea typeface="Hanken Grotesk"/>
                <a:cs typeface="Hanken Grotesk"/>
                <a:sym typeface="Hanken Grotesk"/>
              </a:defRPr>
            </a:lvl3pPr>
            <a:lvl4pPr lvl="3" algn="r">
              <a:buNone/>
              <a:defRPr sz="1300">
                <a:solidFill>
                  <a:schemeClr val="dk1"/>
                </a:solidFill>
                <a:latin typeface="Hanken Grotesk"/>
                <a:ea typeface="Hanken Grotesk"/>
                <a:cs typeface="Hanken Grotesk"/>
                <a:sym typeface="Hanken Grotesk"/>
              </a:defRPr>
            </a:lvl4pPr>
            <a:lvl5pPr lvl="4" algn="r">
              <a:buNone/>
              <a:defRPr sz="1300">
                <a:solidFill>
                  <a:schemeClr val="dk1"/>
                </a:solidFill>
                <a:latin typeface="Hanken Grotesk"/>
                <a:ea typeface="Hanken Grotesk"/>
                <a:cs typeface="Hanken Grotesk"/>
                <a:sym typeface="Hanken Grotesk"/>
              </a:defRPr>
            </a:lvl5pPr>
            <a:lvl6pPr lvl="5" algn="r">
              <a:buNone/>
              <a:defRPr sz="1300">
                <a:solidFill>
                  <a:schemeClr val="dk1"/>
                </a:solidFill>
                <a:latin typeface="Hanken Grotesk"/>
                <a:ea typeface="Hanken Grotesk"/>
                <a:cs typeface="Hanken Grotesk"/>
                <a:sym typeface="Hanken Grotesk"/>
              </a:defRPr>
            </a:lvl6pPr>
            <a:lvl7pPr lvl="6" algn="r">
              <a:buNone/>
              <a:defRPr sz="1300">
                <a:solidFill>
                  <a:schemeClr val="dk1"/>
                </a:solidFill>
                <a:latin typeface="Hanken Grotesk"/>
                <a:ea typeface="Hanken Grotesk"/>
                <a:cs typeface="Hanken Grotesk"/>
                <a:sym typeface="Hanken Grotesk"/>
              </a:defRPr>
            </a:lvl7pPr>
            <a:lvl8pPr lvl="7" algn="r">
              <a:buNone/>
              <a:defRPr sz="1300">
                <a:solidFill>
                  <a:schemeClr val="dk1"/>
                </a:solidFill>
                <a:latin typeface="Hanken Grotesk"/>
                <a:ea typeface="Hanken Grotesk"/>
                <a:cs typeface="Hanken Grotesk"/>
                <a:sym typeface="Hanken Grotesk"/>
              </a:defRPr>
            </a:lvl8pPr>
            <a:lvl9pPr lvl="8" algn="r">
              <a:buNone/>
              <a:defRPr sz="1300">
                <a:solidFill>
                  <a:schemeClr val="dk1"/>
                </a:solidFill>
                <a:latin typeface="Hanken Grotesk"/>
                <a:ea typeface="Hanken Grotesk"/>
                <a:cs typeface="Hanken Grotesk"/>
                <a:sym typeface="Hanken Grotesk"/>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comments" Target="../comments/comment1.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drive.google.com/file/d/183jC3jybTP247cEXeDmRJE8dt8uRN87M/view"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2"/>
          <p:cNvSpPr txBox="1"/>
          <p:nvPr>
            <p:ph type="title"/>
          </p:nvPr>
        </p:nvSpPr>
        <p:spPr>
          <a:xfrm>
            <a:off x="3496850" y="530563"/>
            <a:ext cx="4294800" cy="209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LiDAR-Based Environmental Object Classification System</a:t>
            </a:r>
            <a:endParaRPr sz="2700"/>
          </a:p>
        </p:txBody>
      </p:sp>
      <p:sp>
        <p:nvSpPr>
          <p:cNvPr id="325" name="Google Shape;325;p32"/>
          <p:cNvSpPr txBox="1"/>
          <p:nvPr>
            <p:ph idx="1" type="subTitle"/>
          </p:nvPr>
        </p:nvSpPr>
        <p:spPr>
          <a:xfrm>
            <a:off x="3496850" y="3102988"/>
            <a:ext cx="4294800" cy="100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Client: Ahmed Nazar</a:t>
            </a:r>
            <a:endParaRPr/>
          </a:p>
          <a:p>
            <a:pPr indent="0" lvl="0" marL="0" rtl="0" algn="l">
              <a:spcBef>
                <a:spcPts val="0"/>
              </a:spcBef>
              <a:spcAft>
                <a:spcPts val="0"/>
              </a:spcAft>
              <a:buNone/>
            </a:pPr>
            <a:r>
              <a:rPr lang="en"/>
              <a:t>Advisor: Dr. Mohamed Y. Selim</a:t>
            </a:r>
            <a:endParaRPr/>
          </a:p>
          <a:p>
            <a:pPr indent="0" lvl="0" marL="0" rtl="0" algn="l">
              <a:spcBef>
                <a:spcPts val="0"/>
              </a:spcBef>
              <a:spcAft>
                <a:spcPts val="0"/>
              </a:spcAft>
              <a:buNone/>
            </a:pPr>
            <a:r>
              <a:rPr lang="en"/>
              <a:t>Team Members: Ella Rekow, Sachin Patel, Zachary Schmalz, Anuraag Pujari, Ryan Sand, Daniel Rosenhamer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a:t>
            </a:r>
            <a:endParaRPr/>
          </a:p>
        </p:txBody>
      </p:sp>
      <p:sp>
        <p:nvSpPr>
          <p:cNvPr id="406" name="Google Shape;406;p41"/>
          <p:cNvSpPr txBox="1"/>
          <p:nvPr>
            <p:ph idx="12" type="sldNum"/>
          </p:nvPr>
        </p:nvSpPr>
        <p:spPr>
          <a:xfrm>
            <a:off x="7632264" y="271400"/>
            <a:ext cx="1239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Ella - </a:t>
            </a:r>
            <a:fld id="{00000000-1234-1234-1234-123412341234}" type="slidenum">
              <a:rPr lang="en"/>
              <a:t>‹#›</a:t>
            </a:fld>
            <a:endParaRPr/>
          </a:p>
        </p:txBody>
      </p:sp>
      <p:pic>
        <p:nvPicPr>
          <p:cNvPr id="407" name="Google Shape;407;p41"/>
          <p:cNvPicPr preferRelativeResize="0"/>
          <p:nvPr/>
        </p:nvPicPr>
        <p:blipFill>
          <a:blip r:embed="rId3">
            <a:alphaModFix/>
          </a:blip>
          <a:stretch>
            <a:fillRect/>
          </a:stretch>
        </p:blipFill>
        <p:spPr>
          <a:xfrm>
            <a:off x="3148097" y="1103647"/>
            <a:ext cx="5536049" cy="3457275"/>
          </a:xfrm>
          <a:prstGeom prst="rect">
            <a:avLst/>
          </a:prstGeom>
          <a:noFill/>
          <a:ln>
            <a:noFill/>
          </a:ln>
        </p:spPr>
      </p:pic>
      <p:sp>
        <p:nvSpPr>
          <p:cNvPr id="408" name="Google Shape;408;p41"/>
          <p:cNvSpPr txBox="1"/>
          <p:nvPr>
            <p:ph idx="1" type="body"/>
          </p:nvPr>
        </p:nvSpPr>
        <p:spPr>
          <a:xfrm>
            <a:off x="417200" y="1215738"/>
            <a:ext cx="2730900" cy="3233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Each Model’s</a:t>
            </a:r>
            <a:br>
              <a:rPr lang="en" sz="1800"/>
            </a:br>
            <a:r>
              <a:rPr lang="en" sz="1800"/>
              <a:t>Training</a:t>
            </a:r>
            <a:endParaRPr sz="1800"/>
          </a:p>
          <a:p>
            <a:pPr indent="-342900" lvl="1" marL="914400" rtl="0" algn="l">
              <a:lnSpc>
                <a:spcPct val="225000"/>
              </a:lnSpc>
              <a:spcBef>
                <a:spcPts val="0"/>
              </a:spcBef>
              <a:spcAft>
                <a:spcPts val="0"/>
              </a:spcAft>
              <a:buSzPts val="1800"/>
              <a:buChar char="○"/>
            </a:pPr>
            <a:r>
              <a:rPr lang="en" sz="1800"/>
              <a:t>KITTI Data</a:t>
            </a:r>
            <a:endParaRPr sz="1800"/>
          </a:p>
          <a:p>
            <a:pPr indent="-342900" lvl="1" marL="914400" rtl="0" algn="l">
              <a:lnSpc>
                <a:spcPct val="225000"/>
              </a:lnSpc>
              <a:spcBef>
                <a:spcPts val="0"/>
              </a:spcBef>
              <a:spcAft>
                <a:spcPts val="0"/>
              </a:spcAft>
              <a:buSzPts val="1800"/>
              <a:buChar char="○"/>
            </a:pPr>
            <a:r>
              <a:rPr lang="en" sz="1800"/>
              <a:t>8 GTX 1080 Ti</a:t>
            </a:r>
            <a:endParaRPr sz="1800"/>
          </a:p>
          <a:p>
            <a:pPr indent="0" lvl="0" marL="0" rtl="0" algn="l">
              <a:lnSpc>
                <a:spcPct val="225000"/>
              </a:lnSpc>
              <a:spcBef>
                <a:spcPts val="0"/>
              </a:spcBef>
              <a:spcAft>
                <a:spcPts val="0"/>
              </a:spcAft>
              <a:buNone/>
            </a:pPr>
            <a:r>
              <a:t/>
            </a:r>
            <a:endParaRPr sz="1800"/>
          </a:p>
        </p:txBody>
      </p:sp>
      <p:sp>
        <p:nvSpPr>
          <p:cNvPr id="409" name="Google Shape;409;p41"/>
          <p:cNvSpPr txBox="1"/>
          <p:nvPr/>
        </p:nvSpPr>
        <p:spPr>
          <a:xfrm>
            <a:off x="4416125" y="4560925"/>
            <a:ext cx="3000000" cy="369300"/>
          </a:xfrm>
          <a:prstGeom prst="rect">
            <a:avLst/>
          </a:prstGeom>
          <a:noFill/>
          <a:ln>
            <a:noFill/>
          </a:ln>
        </p:spPr>
        <p:txBody>
          <a:bodyPr anchorCtr="0" anchor="t" bIns="91425" lIns="91425" spcFirstLastPara="1" rIns="91425" wrap="square" tIns="91425">
            <a:spAutoFit/>
          </a:bodyPr>
          <a:lstStyle/>
          <a:p>
            <a:pPr indent="0" lvl="0" marL="0" rtl="0" algn="ctr">
              <a:lnSpc>
                <a:spcPct val="225000"/>
              </a:lnSpc>
              <a:spcBef>
                <a:spcPts val="0"/>
              </a:spcBef>
              <a:spcAft>
                <a:spcPts val="0"/>
              </a:spcAft>
              <a:buNone/>
            </a:pPr>
            <a:r>
              <a:rPr lang="en" sz="1200">
                <a:solidFill>
                  <a:schemeClr val="dk1"/>
                </a:solidFill>
                <a:latin typeface="Hanken Grotesk"/>
                <a:ea typeface="Hanken Grotesk"/>
                <a:cs typeface="Hanken Grotesk"/>
                <a:sym typeface="Hanken Grotesk"/>
              </a:rPr>
              <a:t>[3] KITTI 3D Object Detection Baselines</a:t>
            </a:r>
            <a:endParaRPr/>
          </a:p>
        </p:txBody>
      </p:sp>
      <p:sp>
        <p:nvSpPr>
          <p:cNvPr id="410" name="Google Shape;410;p41"/>
          <p:cNvSpPr/>
          <p:nvPr/>
        </p:nvSpPr>
        <p:spPr>
          <a:xfrm>
            <a:off x="3199900" y="3340325"/>
            <a:ext cx="5417100" cy="2883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Initial Results</a:t>
            </a:r>
            <a:endParaRPr/>
          </a:p>
        </p:txBody>
      </p:sp>
      <p:sp>
        <p:nvSpPr>
          <p:cNvPr id="416" name="Google Shape;416;p42"/>
          <p:cNvSpPr txBox="1"/>
          <p:nvPr/>
        </p:nvSpPr>
        <p:spPr>
          <a:xfrm>
            <a:off x="935900" y="958075"/>
            <a:ext cx="6975900" cy="393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Hanken Grotesk"/>
              <a:buChar char="●"/>
            </a:pPr>
            <a:r>
              <a:rPr lang="en" sz="1600">
                <a:solidFill>
                  <a:schemeClr val="dk1"/>
                </a:solidFill>
                <a:latin typeface="Hanken Grotesk"/>
                <a:ea typeface="Hanken Grotesk"/>
                <a:cs typeface="Hanken Grotesk"/>
                <a:sym typeface="Hanken Grotesk"/>
              </a:rPr>
              <a:t>Output of running pv_rcnn model on the </a:t>
            </a:r>
            <a:r>
              <a:rPr lang="en" sz="1600">
                <a:solidFill>
                  <a:schemeClr val="dk1"/>
                </a:solidFill>
                <a:latin typeface="Hanken Grotesk"/>
                <a:ea typeface="Hanken Grotesk"/>
                <a:cs typeface="Hanken Grotesk"/>
                <a:sym typeface="Hanken Grotesk"/>
              </a:rPr>
              <a:t>KITTI dataset</a:t>
            </a:r>
            <a:r>
              <a:rPr lang="en" sz="1600">
                <a:solidFill>
                  <a:schemeClr val="dk1"/>
                </a:solidFill>
                <a:latin typeface="Hanken Grotesk"/>
                <a:ea typeface="Hanken Grotesk"/>
                <a:cs typeface="Hanken Grotesk"/>
                <a:sym typeface="Hanken Grotesk"/>
              </a:rPr>
              <a:t> using OpenPCDet with 100 </a:t>
            </a:r>
            <a:r>
              <a:rPr lang="en" sz="1600">
                <a:solidFill>
                  <a:schemeClr val="dk1"/>
                </a:solidFill>
                <a:latin typeface="Hanken Grotesk"/>
                <a:ea typeface="Hanken Grotesk"/>
                <a:cs typeface="Hanken Grotesk"/>
                <a:sym typeface="Hanken Grotesk"/>
              </a:rPr>
              <a:t>epochs</a:t>
            </a:r>
            <a:r>
              <a:rPr lang="en" sz="1600">
                <a:solidFill>
                  <a:schemeClr val="dk1"/>
                </a:solidFill>
                <a:latin typeface="Hanken Grotesk"/>
                <a:ea typeface="Hanken Grotesk"/>
                <a:cs typeface="Hanken Grotesk"/>
                <a:sym typeface="Hanken Grotesk"/>
              </a:rPr>
              <a:t> and batch size of 1. </a:t>
            </a:r>
            <a:endParaRPr sz="1600">
              <a:solidFill>
                <a:schemeClr val="dk1"/>
              </a:solidFill>
              <a:latin typeface="Hanken Grotesk"/>
              <a:ea typeface="Hanken Grotesk"/>
              <a:cs typeface="Hanken Grotesk"/>
              <a:sym typeface="Hanken Grotesk"/>
            </a:endParaRPr>
          </a:p>
        </p:txBody>
      </p:sp>
      <p:pic>
        <p:nvPicPr>
          <p:cNvPr id="417" name="Google Shape;417;p42"/>
          <p:cNvPicPr preferRelativeResize="0"/>
          <p:nvPr/>
        </p:nvPicPr>
        <p:blipFill rotWithShape="1">
          <a:blip r:embed="rId4">
            <a:alphaModFix/>
          </a:blip>
          <a:srcRect b="32809" l="10777" r="41108" t="27333"/>
          <a:stretch/>
        </p:blipFill>
        <p:spPr>
          <a:xfrm>
            <a:off x="854600" y="1644775"/>
            <a:ext cx="2410300" cy="1466324"/>
          </a:xfrm>
          <a:prstGeom prst="rect">
            <a:avLst/>
          </a:prstGeom>
          <a:noFill/>
          <a:ln>
            <a:noFill/>
          </a:ln>
        </p:spPr>
      </p:pic>
      <p:pic>
        <p:nvPicPr>
          <p:cNvPr id="418" name="Google Shape;418;p42"/>
          <p:cNvPicPr preferRelativeResize="0"/>
          <p:nvPr/>
        </p:nvPicPr>
        <p:blipFill>
          <a:blip r:embed="rId5">
            <a:alphaModFix/>
          </a:blip>
          <a:stretch>
            <a:fillRect/>
          </a:stretch>
        </p:blipFill>
        <p:spPr>
          <a:xfrm>
            <a:off x="6119938" y="1425350"/>
            <a:ext cx="2304050" cy="1023075"/>
          </a:xfrm>
          <a:prstGeom prst="rect">
            <a:avLst/>
          </a:prstGeom>
          <a:noFill/>
          <a:ln cap="flat" cmpd="sng" w="38100">
            <a:solidFill>
              <a:srgbClr val="FFFF00"/>
            </a:solidFill>
            <a:prstDash val="solid"/>
            <a:round/>
            <a:headEnd len="sm" w="sm" type="none"/>
            <a:tailEnd len="sm" w="sm" type="none"/>
          </a:ln>
        </p:spPr>
      </p:pic>
      <p:pic>
        <p:nvPicPr>
          <p:cNvPr id="419" name="Google Shape;419;p42"/>
          <p:cNvPicPr preferRelativeResize="0"/>
          <p:nvPr/>
        </p:nvPicPr>
        <p:blipFill>
          <a:blip r:embed="rId6">
            <a:alphaModFix/>
          </a:blip>
          <a:stretch>
            <a:fillRect/>
          </a:stretch>
        </p:blipFill>
        <p:spPr>
          <a:xfrm>
            <a:off x="6119937" y="3499978"/>
            <a:ext cx="2304050" cy="893397"/>
          </a:xfrm>
          <a:prstGeom prst="rect">
            <a:avLst/>
          </a:prstGeom>
          <a:noFill/>
          <a:ln cap="flat" cmpd="sng" w="38100">
            <a:solidFill>
              <a:srgbClr val="00FFFF"/>
            </a:solidFill>
            <a:prstDash val="solid"/>
            <a:round/>
            <a:headEnd len="sm" w="sm" type="none"/>
            <a:tailEnd len="sm" w="sm" type="none"/>
          </a:ln>
        </p:spPr>
      </p:pic>
      <p:pic>
        <p:nvPicPr>
          <p:cNvPr id="420" name="Google Shape;420;p42"/>
          <p:cNvPicPr preferRelativeResize="0"/>
          <p:nvPr/>
        </p:nvPicPr>
        <p:blipFill>
          <a:blip r:embed="rId7">
            <a:alphaModFix/>
          </a:blip>
          <a:stretch>
            <a:fillRect/>
          </a:stretch>
        </p:blipFill>
        <p:spPr>
          <a:xfrm>
            <a:off x="6119925" y="2524625"/>
            <a:ext cx="2304075" cy="899156"/>
          </a:xfrm>
          <a:prstGeom prst="rect">
            <a:avLst/>
          </a:prstGeom>
          <a:noFill/>
          <a:ln cap="flat" cmpd="sng" w="38100">
            <a:solidFill>
              <a:srgbClr val="00FF00"/>
            </a:solidFill>
            <a:prstDash val="solid"/>
            <a:round/>
            <a:headEnd len="sm" w="sm" type="none"/>
            <a:tailEnd len="sm" w="sm" type="none"/>
          </a:ln>
        </p:spPr>
      </p:pic>
      <p:pic>
        <p:nvPicPr>
          <p:cNvPr id="421" name="Google Shape;421;p42"/>
          <p:cNvPicPr preferRelativeResize="0"/>
          <p:nvPr/>
        </p:nvPicPr>
        <p:blipFill rotWithShape="1">
          <a:blip r:embed="rId8">
            <a:alphaModFix/>
          </a:blip>
          <a:srcRect b="0" l="18666" r="0" t="0"/>
          <a:stretch/>
        </p:blipFill>
        <p:spPr>
          <a:xfrm>
            <a:off x="854606" y="3111100"/>
            <a:ext cx="4213343" cy="1529350"/>
          </a:xfrm>
          <a:prstGeom prst="rect">
            <a:avLst/>
          </a:prstGeom>
          <a:noFill/>
          <a:ln>
            <a:noFill/>
          </a:ln>
        </p:spPr>
      </p:pic>
      <p:sp>
        <p:nvSpPr>
          <p:cNvPr id="422" name="Google Shape;422;p42"/>
          <p:cNvSpPr txBox="1"/>
          <p:nvPr>
            <p:ph idx="12" type="sldNum"/>
          </p:nvPr>
        </p:nvSpPr>
        <p:spPr>
          <a:xfrm>
            <a:off x="7284509" y="271400"/>
            <a:ext cx="1587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Sachin - </a:t>
            </a:r>
            <a:fld id="{00000000-1234-1234-1234-123412341234}" type="slidenum">
              <a:rPr lang="en"/>
              <a:t>‹#›</a:t>
            </a:fld>
            <a:endParaRPr/>
          </a:p>
        </p:txBody>
      </p:sp>
      <p:sp>
        <p:nvSpPr>
          <p:cNvPr id="423" name="Google Shape;423;p42"/>
          <p:cNvSpPr txBox="1"/>
          <p:nvPr/>
        </p:nvSpPr>
        <p:spPr>
          <a:xfrm>
            <a:off x="6119950" y="4317175"/>
            <a:ext cx="23040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Hanken Grotesk"/>
                <a:ea typeface="Hanken Grotesk"/>
                <a:cs typeface="Hanken Grotesk"/>
                <a:sym typeface="Hanken Grotesk"/>
              </a:rPr>
              <a:t>Evaluation</a:t>
            </a:r>
            <a:r>
              <a:rPr lang="en" sz="1000">
                <a:solidFill>
                  <a:schemeClr val="dk1"/>
                </a:solidFill>
                <a:latin typeface="Hanken Grotesk"/>
                <a:ea typeface="Hanken Grotesk"/>
                <a:cs typeface="Hanken Grotesk"/>
                <a:sym typeface="Hanken Grotesk"/>
              </a:rPr>
              <a:t> log output with performance of different </a:t>
            </a:r>
            <a:r>
              <a:rPr lang="en" sz="1000">
                <a:solidFill>
                  <a:schemeClr val="dk1"/>
                </a:solidFill>
                <a:latin typeface="Hanken Grotesk"/>
                <a:ea typeface="Hanken Grotesk"/>
                <a:cs typeface="Hanken Grotesk"/>
                <a:sym typeface="Hanken Grotesk"/>
              </a:rPr>
              <a:t>detection methods.</a:t>
            </a:r>
            <a:r>
              <a:rPr lang="en" sz="1000">
                <a:solidFill>
                  <a:schemeClr val="dk1"/>
                </a:solidFill>
                <a:latin typeface="Hanken Grotesk"/>
                <a:ea typeface="Hanken Grotesk"/>
                <a:cs typeface="Hanken Grotesk"/>
                <a:sym typeface="Hanken Grotesk"/>
              </a:rPr>
              <a:t> </a:t>
            </a:r>
            <a:endParaRPr sz="1000">
              <a:solidFill>
                <a:schemeClr val="dk1"/>
              </a:solidFill>
              <a:latin typeface="Hanken Grotesk"/>
              <a:ea typeface="Hanken Grotesk"/>
              <a:cs typeface="Hanken Grotesk"/>
              <a:sym typeface="Hanken Grotesk"/>
            </a:endParaRPr>
          </a:p>
        </p:txBody>
      </p:sp>
      <p:sp>
        <p:nvSpPr>
          <p:cNvPr id="424" name="Google Shape;424;p42"/>
          <p:cNvSpPr txBox="1"/>
          <p:nvPr/>
        </p:nvSpPr>
        <p:spPr>
          <a:xfrm>
            <a:off x="854525" y="4564250"/>
            <a:ext cx="42135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Hanken Grotesk"/>
                <a:ea typeface="Hanken Grotesk"/>
                <a:cs typeface="Hanken Grotesk"/>
                <a:sym typeface="Hanken Grotesk"/>
              </a:rPr>
              <a:t>Visualization of bounding boxes made by trained model.</a:t>
            </a:r>
            <a:endParaRPr sz="1000">
              <a:solidFill>
                <a:schemeClr val="dk1"/>
              </a:solidFill>
              <a:latin typeface="Hanken Grotesk"/>
              <a:ea typeface="Hanken Grotesk"/>
              <a:cs typeface="Hanken Grotesk"/>
              <a:sym typeface="Hanken Grotes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Testing and Final Results</a:t>
            </a:r>
            <a:endParaRPr/>
          </a:p>
        </p:txBody>
      </p:sp>
      <p:sp>
        <p:nvSpPr>
          <p:cNvPr id="430" name="Google Shape;430;p43"/>
          <p:cNvSpPr txBox="1"/>
          <p:nvPr>
            <p:ph idx="12" type="sldNum"/>
          </p:nvPr>
        </p:nvSpPr>
        <p:spPr>
          <a:xfrm>
            <a:off x="7652526" y="271400"/>
            <a:ext cx="1219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Ryan - </a:t>
            </a:r>
            <a:fld id="{00000000-1234-1234-1234-123412341234}" type="slidenum">
              <a:rPr lang="en"/>
              <a:t>‹#›</a:t>
            </a:fld>
            <a:endParaRPr/>
          </a:p>
        </p:txBody>
      </p:sp>
      <p:sp>
        <p:nvSpPr>
          <p:cNvPr id="431" name="Google Shape;431;p43"/>
          <p:cNvSpPr txBox="1"/>
          <p:nvPr/>
        </p:nvSpPr>
        <p:spPr>
          <a:xfrm>
            <a:off x="796550" y="1243425"/>
            <a:ext cx="3775500" cy="33192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Font typeface="Hanken Grotesk"/>
              <a:buChar char="●"/>
            </a:pPr>
            <a:r>
              <a:rPr lang="en" sz="1600">
                <a:solidFill>
                  <a:schemeClr val="dk1"/>
                </a:solidFill>
                <a:latin typeface="Hanken Grotesk"/>
                <a:ea typeface="Hanken Grotesk"/>
                <a:cs typeface="Hanken Grotesk"/>
                <a:sym typeface="Hanken Grotesk"/>
              </a:rPr>
              <a:t>What needs to be tested: </a:t>
            </a:r>
            <a:endParaRPr sz="1600">
              <a:solidFill>
                <a:schemeClr val="dk1"/>
              </a:solidFill>
              <a:latin typeface="Hanken Grotesk"/>
              <a:ea typeface="Hanken Grotesk"/>
              <a:cs typeface="Hanken Grotesk"/>
              <a:sym typeface="Hanken Grotesk"/>
            </a:endParaRPr>
          </a:p>
          <a:p>
            <a:pPr indent="-330200" lvl="1" marL="914400" rtl="0" algn="l">
              <a:lnSpc>
                <a:spcPct val="150000"/>
              </a:lnSpc>
              <a:spcBef>
                <a:spcPts val="0"/>
              </a:spcBef>
              <a:spcAft>
                <a:spcPts val="0"/>
              </a:spcAft>
              <a:buClr>
                <a:schemeClr val="dk1"/>
              </a:buClr>
              <a:buSzPts val="1600"/>
              <a:buFont typeface="Hanken Grotesk"/>
              <a:buChar char="○"/>
            </a:pPr>
            <a:r>
              <a:rPr lang="en" sz="1600">
                <a:solidFill>
                  <a:schemeClr val="dk1"/>
                </a:solidFill>
                <a:latin typeface="Hanken Grotesk"/>
                <a:ea typeface="Hanken Grotesk"/>
                <a:cs typeface="Hanken Grotesk"/>
                <a:sym typeface="Hanken Grotesk"/>
              </a:rPr>
              <a:t>OpenPCDet setup</a:t>
            </a:r>
            <a:endParaRPr sz="1600">
              <a:solidFill>
                <a:schemeClr val="dk1"/>
              </a:solidFill>
              <a:latin typeface="Hanken Grotesk"/>
              <a:ea typeface="Hanken Grotesk"/>
              <a:cs typeface="Hanken Grotesk"/>
              <a:sym typeface="Hanken Grotesk"/>
            </a:endParaRPr>
          </a:p>
          <a:p>
            <a:pPr indent="-330200" lvl="1" marL="914400" rtl="0" algn="l">
              <a:lnSpc>
                <a:spcPct val="115000"/>
              </a:lnSpc>
              <a:spcBef>
                <a:spcPts val="0"/>
              </a:spcBef>
              <a:spcAft>
                <a:spcPts val="0"/>
              </a:spcAft>
              <a:buClr>
                <a:schemeClr val="dk1"/>
              </a:buClr>
              <a:buSzPts val="1600"/>
              <a:buFont typeface="Hanken Grotesk"/>
              <a:buChar char="○"/>
            </a:pPr>
            <a:r>
              <a:rPr lang="en" sz="1600">
                <a:solidFill>
                  <a:schemeClr val="dk1"/>
                </a:solidFill>
                <a:latin typeface="Hanken Grotesk"/>
                <a:ea typeface="Hanken Grotesk"/>
                <a:cs typeface="Hanken Grotesk"/>
                <a:sym typeface="Hanken Grotesk"/>
              </a:rPr>
              <a:t>Correct preprocessing formats</a:t>
            </a:r>
            <a:endParaRPr sz="1600">
              <a:solidFill>
                <a:schemeClr val="dk1"/>
              </a:solidFill>
              <a:latin typeface="Hanken Grotesk"/>
              <a:ea typeface="Hanken Grotesk"/>
              <a:cs typeface="Hanken Grotesk"/>
              <a:sym typeface="Hanken Grotesk"/>
            </a:endParaRPr>
          </a:p>
          <a:p>
            <a:pPr indent="-330200" lvl="0" marL="457200" rtl="0" algn="l">
              <a:lnSpc>
                <a:spcPct val="150000"/>
              </a:lnSpc>
              <a:spcBef>
                <a:spcPts val="0"/>
              </a:spcBef>
              <a:spcAft>
                <a:spcPts val="0"/>
              </a:spcAft>
              <a:buClr>
                <a:schemeClr val="dk1"/>
              </a:buClr>
              <a:buSzPts val="1600"/>
              <a:buFont typeface="Hanken Grotesk"/>
              <a:buChar char="●"/>
            </a:pPr>
            <a:r>
              <a:rPr lang="en" sz="1600">
                <a:solidFill>
                  <a:schemeClr val="dk1"/>
                </a:solidFill>
                <a:latin typeface="Hanken Grotesk"/>
                <a:ea typeface="Hanken Grotesk"/>
                <a:cs typeface="Hanken Grotesk"/>
                <a:sym typeface="Hanken Grotesk"/>
              </a:rPr>
              <a:t>Use 80% of data for </a:t>
            </a:r>
            <a:r>
              <a:rPr lang="en" sz="1600">
                <a:solidFill>
                  <a:schemeClr val="dk1"/>
                </a:solidFill>
                <a:latin typeface="Hanken Grotesk"/>
                <a:ea typeface="Hanken Grotesk"/>
                <a:cs typeface="Hanken Grotesk"/>
                <a:sym typeface="Hanken Grotesk"/>
              </a:rPr>
              <a:t>training</a:t>
            </a:r>
            <a:endParaRPr sz="1600">
              <a:solidFill>
                <a:schemeClr val="dk1"/>
              </a:solidFill>
              <a:latin typeface="Hanken Grotesk"/>
              <a:ea typeface="Hanken Grotesk"/>
              <a:cs typeface="Hanken Grotesk"/>
              <a:sym typeface="Hanken Grotesk"/>
            </a:endParaRPr>
          </a:p>
          <a:p>
            <a:pPr indent="-330200" lvl="1" marL="914400" rtl="0" algn="l">
              <a:lnSpc>
                <a:spcPct val="150000"/>
              </a:lnSpc>
              <a:spcBef>
                <a:spcPts val="0"/>
              </a:spcBef>
              <a:spcAft>
                <a:spcPts val="0"/>
              </a:spcAft>
              <a:buClr>
                <a:schemeClr val="dk1"/>
              </a:buClr>
              <a:buSzPts val="1600"/>
              <a:buFont typeface="Hanken Grotesk"/>
              <a:buChar char="○"/>
            </a:pPr>
            <a:r>
              <a:rPr lang="en" sz="1600">
                <a:solidFill>
                  <a:schemeClr val="dk1"/>
                </a:solidFill>
                <a:latin typeface="Hanken Grotesk"/>
                <a:ea typeface="Hanken Grotesk"/>
                <a:cs typeface="Hanken Grotesk"/>
                <a:sym typeface="Hanken Grotesk"/>
              </a:rPr>
              <a:t>20% of data for testing</a:t>
            </a:r>
            <a:endParaRPr sz="1600">
              <a:solidFill>
                <a:schemeClr val="dk1"/>
              </a:solidFill>
              <a:latin typeface="Hanken Grotesk"/>
              <a:ea typeface="Hanken Grotesk"/>
              <a:cs typeface="Hanken Grotesk"/>
              <a:sym typeface="Hanken Grotesk"/>
            </a:endParaRPr>
          </a:p>
          <a:p>
            <a:pPr indent="-330200" lvl="0" marL="457200" rtl="0" algn="l">
              <a:lnSpc>
                <a:spcPct val="150000"/>
              </a:lnSpc>
              <a:spcBef>
                <a:spcPts val="0"/>
              </a:spcBef>
              <a:spcAft>
                <a:spcPts val="0"/>
              </a:spcAft>
              <a:buClr>
                <a:schemeClr val="dk1"/>
              </a:buClr>
              <a:buSzPts val="1600"/>
              <a:buFont typeface="Hanken Grotesk"/>
              <a:buChar char="●"/>
            </a:pPr>
            <a:r>
              <a:rPr lang="en" sz="1600">
                <a:solidFill>
                  <a:schemeClr val="dk1"/>
                </a:solidFill>
                <a:latin typeface="Hanken Grotesk"/>
                <a:ea typeface="Hanken Grotesk"/>
                <a:cs typeface="Hanken Grotesk"/>
                <a:sym typeface="Hanken Grotesk"/>
              </a:rPr>
              <a:t>&gt;75% accuracy compared to ground truth data</a:t>
            </a:r>
            <a:endParaRPr sz="1600">
              <a:solidFill>
                <a:schemeClr val="dk1"/>
              </a:solidFill>
              <a:latin typeface="Hanken Grotesk"/>
              <a:ea typeface="Hanken Grotesk"/>
              <a:cs typeface="Hanken Grotesk"/>
              <a:sym typeface="Hanken Grotesk"/>
            </a:endParaRPr>
          </a:p>
          <a:p>
            <a:pPr indent="0" lvl="0" marL="457200" rtl="0" algn="l">
              <a:lnSpc>
                <a:spcPct val="150000"/>
              </a:lnSpc>
              <a:spcBef>
                <a:spcPts val="0"/>
              </a:spcBef>
              <a:spcAft>
                <a:spcPts val="0"/>
              </a:spcAft>
              <a:buNone/>
            </a:pPr>
            <a:r>
              <a:t/>
            </a:r>
            <a:endParaRPr sz="1600">
              <a:solidFill>
                <a:schemeClr val="dk1"/>
              </a:solidFill>
              <a:latin typeface="Hanken Grotesk"/>
              <a:ea typeface="Hanken Grotesk"/>
              <a:cs typeface="Hanken Grotesk"/>
              <a:sym typeface="Hanken Grotesk"/>
            </a:endParaRPr>
          </a:p>
        </p:txBody>
      </p:sp>
      <p:pic>
        <p:nvPicPr>
          <p:cNvPr id="432" name="Google Shape;432;p43"/>
          <p:cNvPicPr preferRelativeResize="0"/>
          <p:nvPr/>
        </p:nvPicPr>
        <p:blipFill rotWithShape="1">
          <a:blip r:embed="rId3">
            <a:alphaModFix/>
          </a:blip>
          <a:srcRect b="39430" l="11520" r="11727" t="14655"/>
          <a:stretch/>
        </p:blipFill>
        <p:spPr>
          <a:xfrm>
            <a:off x="4330675" y="1464275"/>
            <a:ext cx="4479300" cy="2009599"/>
          </a:xfrm>
          <a:prstGeom prst="rect">
            <a:avLst/>
          </a:prstGeom>
          <a:noFill/>
          <a:ln>
            <a:noFill/>
          </a:ln>
        </p:spPr>
      </p:pic>
      <p:sp>
        <p:nvSpPr>
          <p:cNvPr id="433" name="Google Shape;433;p43"/>
          <p:cNvSpPr txBox="1"/>
          <p:nvPr/>
        </p:nvSpPr>
        <p:spPr>
          <a:xfrm>
            <a:off x="5017875" y="3303375"/>
            <a:ext cx="3258900" cy="2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434" name="Google Shape;434;p43"/>
          <p:cNvSpPr txBox="1"/>
          <p:nvPr/>
        </p:nvSpPr>
        <p:spPr>
          <a:xfrm>
            <a:off x="4463575" y="3198775"/>
            <a:ext cx="4213500" cy="2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Hanken Grotesk"/>
                <a:ea typeface="Hanken Grotesk"/>
                <a:cs typeface="Hanken Grotesk"/>
                <a:sym typeface="Hanken Grotesk"/>
              </a:rPr>
              <a:t>[2] ML-Based System Testing and Monitoring</a:t>
            </a:r>
            <a:endParaRPr sz="1000">
              <a:solidFill>
                <a:schemeClr val="dk1"/>
              </a:solidFill>
              <a:latin typeface="Hanken Grotesk"/>
              <a:ea typeface="Hanken Grotesk"/>
              <a:cs typeface="Hanken Grotesk"/>
              <a:sym typeface="Hanken Grotes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a:t>
            </a:r>
            <a:endParaRPr/>
          </a:p>
        </p:txBody>
      </p:sp>
      <p:sp>
        <p:nvSpPr>
          <p:cNvPr id="440" name="Google Shape;440;p44"/>
          <p:cNvSpPr txBox="1"/>
          <p:nvPr/>
        </p:nvSpPr>
        <p:spPr>
          <a:xfrm>
            <a:off x="796550" y="1243425"/>
            <a:ext cx="7581600" cy="33192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Prerequisites </a:t>
            </a:r>
            <a:r>
              <a:rPr lang="en">
                <a:solidFill>
                  <a:schemeClr val="dk1"/>
                </a:solidFill>
                <a:latin typeface="Hanken Grotesk"/>
                <a:ea typeface="Hanken Grotesk"/>
                <a:cs typeface="Hanken Grotesk"/>
                <a:sym typeface="Hanken Grotesk"/>
              </a:rPr>
              <a:t>for OpenPCDet</a:t>
            </a:r>
            <a:endParaRPr>
              <a:solidFill>
                <a:schemeClr val="dk1"/>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Specific dependency versions </a:t>
            </a:r>
            <a:endParaRPr>
              <a:solidFill>
                <a:schemeClr val="dk1"/>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Reliant on powerful hardware</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Difficu</a:t>
            </a:r>
            <a:r>
              <a:rPr lang="en">
                <a:solidFill>
                  <a:schemeClr val="dk1"/>
                </a:solidFill>
                <a:latin typeface="Hanken Grotesk"/>
                <a:ea typeface="Hanken Grotesk"/>
                <a:cs typeface="Hanken Grotesk"/>
                <a:sym typeface="Hanken Grotesk"/>
              </a:rPr>
              <a:t>lty finding useful documentation</a:t>
            </a:r>
            <a:endParaRPr>
              <a:solidFill>
                <a:schemeClr val="dk1"/>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Provided documentation was </a:t>
            </a:r>
            <a:r>
              <a:rPr lang="en">
                <a:solidFill>
                  <a:schemeClr val="dk1"/>
                </a:solidFill>
                <a:latin typeface="Hanken Grotesk"/>
                <a:ea typeface="Hanken Grotesk"/>
                <a:cs typeface="Hanken Grotesk"/>
                <a:sym typeface="Hanken Grotesk"/>
              </a:rPr>
              <a:t>inconsistent or incorrect</a:t>
            </a:r>
            <a:endParaRPr>
              <a:solidFill>
                <a:schemeClr val="dk1"/>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Minimal community support and communication</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Correctly preprocessing and labeling data</a:t>
            </a:r>
            <a:endParaRPr>
              <a:solidFill>
                <a:schemeClr val="dk1"/>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Specific file formats are required</a:t>
            </a:r>
            <a:endParaRPr>
              <a:solidFill>
                <a:schemeClr val="dk1"/>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Automatic labeling tools were incompatible with our data</a:t>
            </a:r>
            <a:endParaRPr>
              <a:solidFill>
                <a:schemeClr val="dk1"/>
              </a:solidFill>
              <a:latin typeface="Hanken Grotesk"/>
              <a:ea typeface="Hanken Grotesk"/>
              <a:cs typeface="Hanken Grotesk"/>
              <a:sym typeface="Hanken Grotesk"/>
            </a:endParaRPr>
          </a:p>
        </p:txBody>
      </p:sp>
      <p:sp>
        <p:nvSpPr>
          <p:cNvPr id="441" name="Google Shape;441;p44"/>
          <p:cNvSpPr txBox="1"/>
          <p:nvPr>
            <p:ph idx="12" type="sldNum"/>
          </p:nvPr>
        </p:nvSpPr>
        <p:spPr>
          <a:xfrm>
            <a:off x="7115981" y="271400"/>
            <a:ext cx="17559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Ella - </a:t>
            </a: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Completed Objectives</a:t>
            </a:r>
            <a:endParaRPr/>
          </a:p>
        </p:txBody>
      </p:sp>
      <p:sp>
        <p:nvSpPr>
          <p:cNvPr id="447" name="Google Shape;447;p45"/>
          <p:cNvSpPr txBox="1"/>
          <p:nvPr>
            <p:ph idx="12" type="sldNum"/>
          </p:nvPr>
        </p:nvSpPr>
        <p:spPr>
          <a:xfrm>
            <a:off x="7607739" y="271400"/>
            <a:ext cx="12642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Zach - </a:t>
            </a:r>
            <a:fld id="{00000000-1234-1234-1234-123412341234}" type="slidenum">
              <a:rPr lang="en"/>
              <a:t>‹#›</a:t>
            </a:fld>
            <a:endParaRPr/>
          </a:p>
        </p:txBody>
      </p:sp>
      <p:sp>
        <p:nvSpPr>
          <p:cNvPr id="448" name="Google Shape;448;p45"/>
          <p:cNvSpPr txBox="1"/>
          <p:nvPr>
            <p:ph idx="1" type="body"/>
          </p:nvPr>
        </p:nvSpPr>
        <p:spPr>
          <a:xfrm>
            <a:off x="720000" y="1215750"/>
            <a:ext cx="7704000" cy="32331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Created a labeled LiDAR dataset of Livox data</a:t>
            </a:r>
            <a:endParaRPr sz="1800"/>
          </a:p>
          <a:p>
            <a:pPr indent="-342900" lvl="0" marL="457200" rtl="0" algn="l">
              <a:lnSpc>
                <a:spcPct val="200000"/>
              </a:lnSpc>
              <a:spcBef>
                <a:spcPts val="0"/>
              </a:spcBef>
              <a:spcAft>
                <a:spcPts val="0"/>
              </a:spcAft>
              <a:buSzPts val="1800"/>
              <a:buChar char="●"/>
            </a:pPr>
            <a:r>
              <a:rPr lang="en" sz="1800"/>
              <a:t>Created conversion for labels to be used by the model</a:t>
            </a:r>
            <a:endParaRPr sz="1800"/>
          </a:p>
          <a:p>
            <a:pPr indent="-342900" lvl="0" marL="457200" rtl="0" algn="l">
              <a:lnSpc>
                <a:spcPct val="200000"/>
              </a:lnSpc>
              <a:spcBef>
                <a:spcPts val="0"/>
              </a:spcBef>
              <a:spcAft>
                <a:spcPts val="0"/>
              </a:spcAft>
              <a:buSzPts val="1800"/>
              <a:buChar char="●"/>
            </a:pPr>
            <a:r>
              <a:rPr lang="en" sz="1800"/>
              <a:t>Object classification machine learning model</a:t>
            </a:r>
            <a:endParaRPr sz="1800"/>
          </a:p>
          <a:p>
            <a:pPr indent="-342900" lvl="1" marL="914400" rtl="0" algn="l">
              <a:lnSpc>
                <a:spcPct val="200000"/>
              </a:lnSpc>
              <a:spcBef>
                <a:spcPts val="0"/>
              </a:spcBef>
              <a:spcAft>
                <a:spcPts val="0"/>
              </a:spcAft>
              <a:buSzPts val="1800"/>
              <a:buChar char="○"/>
            </a:pPr>
            <a:r>
              <a:rPr lang="en" sz="1800"/>
              <a:t>Ensure scalability of model</a:t>
            </a:r>
            <a:endParaRPr sz="1800"/>
          </a:p>
          <a:p>
            <a:pPr indent="-342900" lvl="1" marL="914400" rtl="0" algn="l">
              <a:lnSpc>
                <a:spcPct val="200000"/>
              </a:lnSpc>
              <a:spcBef>
                <a:spcPts val="0"/>
              </a:spcBef>
              <a:spcAft>
                <a:spcPts val="0"/>
              </a:spcAft>
              <a:buSzPts val="1800"/>
              <a:buChar char="○"/>
            </a:pPr>
            <a:r>
              <a:rPr lang="en" sz="1800"/>
              <a:t>Allows for more objects classes and data features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Work</a:t>
            </a:r>
            <a:endParaRPr/>
          </a:p>
        </p:txBody>
      </p:sp>
      <p:sp>
        <p:nvSpPr>
          <p:cNvPr id="454" name="Google Shape;454;p46"/>
          <p:cNvSpPr txBox="1"/>
          <p:nvPr>
            <p:ph idx="1" type="body"/>
          </p:nvPr>
        </p:nvSpPr>
        <p:spPr>
          <a:xfrm>
            <a:off x="720000" y="1215750"/>
            <a:ext cx="7704000" cy="3233100"/>
          </a:xfrm>
          <a:prstGeom prst="rect">
            <a:avLst/>
          </a:prstGeom>
        </p:spPr>
        <p:txBody>
          <a:bodyPr anchorCtr="0" anchor="t" bIns="91425" lIns="91425" spcFirstLastPara="1" rIns="91425" wrap="square" tIns="91425">
            <a:noAutofit/>
          </a:bodyPr>
          <a:lstStyle/>
          <a:p>
            <a:pPr indent="-330200" lvl="0" marL="457200" rtl="0" algn="l">
              <a:lnSpc>
                <a:spcPct val="200000"/>
              </a:lnSpc>
              <a:spcBef>
                <a:spcPts val="0"/>
              </a:spcBef>
              <a:spcAft>
                <a:spcPts val="0"/>
              </a:spcAft>
              <a:buSzPts val="1600"/>
              <a:buChar char="●"/>
            </a:pPr>
            <a:r>
              <a:rPr lang="en" sz="1600"/>
              <a:t>Data processing</a:t>
            </a:r>
            <a:endParaRPr sz="1600"/>
          </a:p>
          <a:p>
            <a:pPr indent="-330200" lvl="1" marL="914400" rtl="0" algn="l">
              <a:lnSpc>
                <a:spcPct val="200000"/>
              </a:lnSpc>
              <a:spcBef>
                <a:spcPts val="0"/>
              </a:spcBef>
              <a:spcAft>
                <a:spcPts val="0"/>
              </a:spcAft>
              <a:buSzPts val="1600"/>
              <a:buChar char="○"/>
            </a:pPr>
            <a:r>
              <a:rPr lang="en" sz="1600"/>
              <a:t>Train model with custom lidar labeled dataset</a:t>
            </a:r>
            <a:endParaRPr sz="1600"/>
          </a:p>
          <a:p>
            <a:pPr indent="-330200" lvl="0" marL="457200" rtl="0" algn="l">
              <a:lnSpc>
                <a:spcPct val="200000"/>
              </a:lnSpc>
              <a:spcBef>
                <a:spcPts val="0"/>
              </a:spcBef>
              <a:spcAft>
                <a:spcPts val="0"/>
              </a:spcAft>
              <a:buSzPts val="1600"/>
              <a:buChar char="●"/>
            </a:pPr>
            <a:r>
              <a:rPr lang="en" sz="1600"/>
              <a:t>Model modifications</a:t>
            </a:r>
            <a:endParaRPr sz="1600"/>
          </a:p>
          <a:p>
            <a:pPr indent="-330200" lvl="1" marL="914400" rtl="0" algn="l">
              <a:lnSpc>
                <a:spcPct val="200000"/>
              </a:lnSpc>
              <a:spcBef>
                <a:spcPts val="0"/>
              </a:spcBef>
              <a:spcAft>
                <a:spcPts val="0"/>
              </a:spcAft>
              <a:buSzPts val="1600"/>
              <a:buChar char="○"/>
            </a:pPr>
            <a:r>
              <a:rPr lang="en" sz="1600"/>
              <a:t>Improve the model from results</a:t>
            </a:r>
            <a:endParaRPr sz="1600"/>
          </a:p>
          <a:p>
            <a:pPr indent="-330200" lvl="1" marL="914400" rtl="0" algn="l">
              <a:lnSpc>
                <a:spcPct val="200000"/>
              </a:lnSpc>
              <a:spcBef>
                <a:spcPts val="0"/>
              </a:spcBef>
              <a:spcAft>
                <a:spcPts val="0"/>
              </a:spcAft>
              <a:buSzPts val="1600"/>
              <a:buChar char="○"/>
            </a:pPr>
            <a:r>
              <a:rPr lang="en" sz="1600"/>
              <a:t>.lvx Support</a:t>
            </a:r>
            <a:endParaRPr sz="1600"/>
          </a:p>
          <a:p>
            <a:pPr indent="-330200" lvl="0" marL="457200" rtl="0" algn="l">
              <a:lnSpc>
                <a:spcPct val="200000"/>
              </a:lnSpc>
              <a:spcBef>
                <a:spcPts val="0"/>
              </a:spcBef>
              <a:spcAft>
                <a:spcPts val="0"/>
              </a:spcAft>
              <a:buSzPts val="1600"/>
              <a:buChar char="●"/>
            </a:pPr>
            <a:r>
              <a:rPr lang="en" sz="1600"/>
              <a:t>Testing</a:t>
            </a:r>
            <a:endParaRPr sz="1600"/>
          </a:p>
          <a:p>
            <a:pPr indent="-342900" lvl="1" marL="914400" rtl="0" algn="l">
              <a:lnSpc>
                <a:spcPct val="200000"/>
              </a:lnSpc>
              <a:spcBef>
                <a:spcPts val="0"/>
              </a:spcBef>
              <a:spcAft>
                <a:spcPts val="0"/>
              </a:spcAft>
              <a:buSzPts val="1800"/>
              <a:buChar char="○"/>
            </a:pPr>
            <a:r>
              <a:rPr lang="en" sz="1600"/>
              <a:t>Ensure model accurately labels</a:t>
            </a:r>
            <a:endParaRPr sz="1600"/>
          </a:p>
        </p:txBody>
      </p:sp>
      <p:sp>
        <p:nvSpPr>
          <p:cNvPr id="455" name="Google Shape;455;p46"/>
          <p:cNvSpPr txBox="1"/>
          <p:nvPr>
            <p:ph idx="12" type="sldNum"/>
          </p:nvPr>
        </p:nvSpPr>
        <p:spPr>
          <a:xfrm>
            <a:off x="7359785" y="271400"/>
            <a:ext cx="15123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Anuraag - </a:t>
            </a: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7"/>
          <p:cNvSpPr txBox="1"/>
          <p:nvPr>
            <p:ph type="title"/>
          </p:nvPr>
        </p:nvSpPr>
        <p:spPr>
          <a:xfrm>
            <a:off x="722376" y="445025"/>
            <a:ext cx="7708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461" name="Google Shape;461;p47"/>
          <p:cNvSpPr txBox="1"/>
          <p:nvPr>
            <p:ph idx="1" type="subTitle"/>
          </p:nvPr>
        </p:nvSpPr>
        <p:spPr>
          <a:xfrm>
            <a:off x="713250" y="1017725"/>
            <a:ext cx="7717500" cy="88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333333"/>
                </a:solidFill>
              </a:rPr>
              <a:t>[1] “Mid-40 lidar sensor - Livox,” Livoxtech.com. [Online]. Available: https://www.livoxtech.com/mid-40-and-mid-100</a:t>
            </a:r>
            <a:endParaRPr sz="1300">
              <a:solidFill>
                <a:srgbClr val="333333"/>
              </a:solidFill>
            </a:endParaRPr>
          </a:p>
          <a:p>
            <a:pPr indent="0" lvl="0" marL="0" rtl="0" algn="l">
              <a:spcBef>
                <a:spcPts val="0"/>
              </a:spcBef>
              <a:spcAft>
                <a:spcPts val="0"/>
              </a:spcAft>
              <a:buNone/>
            </a:pPr>
            <a:r>
              <a:t/>
            </a:r>
            <a:endParaRPr sz="1300">
              <a:solidFill>
                <a:srgbClr val="333333"/>
              </a:solidFill>
            </a:endParaRPr>
          </a:p>
          <a:p>
            <a:pPr indent="0" lvl="0" marL="0" rtl="0" algn="l">
              <a:spcBef>
                <a:spcPts val="0"/>
              </a:spcBef>
              <a:spcAft>
                <a:spcPts val="0"/>
              </a:spcAft>
              <a:buNone/>
            </a:pPr>
            <a:r>
              <a:rPr lang="en" sz="1300">
                <a:solidFill>
                  <a:srgbClr val="333333"/>
                </a:solidFill>
              </a:rPr>
              <a:t>[2] E. Breck, S. Cai, E. Nielsen, M. Salib, and D. Sculley, “The ML test score: A rubric for ML production readiness and technical debt reduction,” in 2017 IEEE International Conference on Big Data (Big Data), 2017</a:t>
            </a:r>
            <a:endParaRPr sz="1300">
              <a:solidFill>
                <a:srgbClr val="333333"/>
              </a:solidFill>
            </a:endParaRPr>
          </a:p>
          <a:p>
            <a:pPr indent="0" lvl="0" marL="0" rtl="0" algn="l">
              <a:spcBef>
                <a:spcPts val="0"/>
              </a:spcBef>
              <a:spcAft>
                <a:spcPts val="0"/>
              </a:spcAft>
              <a:buNone/>
            </a:pPr>
            <a:r>
              <a:t/>
            </a:r>
            <a:endParaRPr sz="1300">
              <a:solidFill>
                <a:srgbClr val="333333"/>
              </a:solidFill>
            </a:endParaRPr>
          </a:p>
          <a:p>
            <a:pPr indent="0" lvl="0" marL="0" rtl="0" algn="l">
              <a:spcBef>
                <a:spcPts val="0"/>
              </a:spcBef>
              <a:spcAft>
                <a:spcPts val="0"/>
              </a:spcAft>
              <a:buNone/>
            </a:pPr>
            <a:r>
              <a:rPr lang="en" sz="1300">
                <a:solidFill>
                  <a:srgbClr val="333333"/>
                </a:solidFill>
              </a:rPr>
              <a:t>[3] OpenPCDet: OpenPCDet Toolbox for LiDAR-based 3D Object Detection</a:t>
            </a:r>
            <a:endParaRPr sz="1300">
              <a:solidFill>
                <a:srgbClr val="333333"/>
              </a:solidFill>
            </a:endParaRPr>
          </a:p>
          <a:p>
            <a:pPr indent="0" lvl="0" marL="0" marR="0" rtl="0" algn="l">
              <a:lnSpc>
                <a:spcPct val="115000"/>
              </a:lnSpc>
              <a:spcBef>
                <a:spcPts val="0"/>
              </a:spcBef>
              <a:spcAft>
                <a:spcPts val="0"/>
              </a:spcAft>
              <a:buNone/>
            </a:pPr>
            <a:r>
              <a:t/>
            </a:r>
            <a:endParaRPr sz="1300">
              <a:solidFill>
                <a:srgbClr val="333333"/>
              </a:solidFill>
            </a:endParaRPr>
          </a:p>
          <a:p>
            <a:pPr indent="0" lvl="0" marL="0" marR="0" rtl="0" algn="l">
              <a:lnSpc>
                <a:spcPct val="115000"/>
              </a:lnSpc>
              <a:spcBef>
                <a:spcPts val="0"/>
              </a:spcBef>
              <a:spcAft>
                <a:spcPts val="0"/>
              </a:spcAft>
              <a:buNone/>
            </a:pPr>
            <a:r>
              <a:rPr lang="en" sz="1300">
                <a:solidFill>
                  <a:srgbClr val="333333"/>
                </a:solidFill>
              </a:rPr>
              <a:t>[4] A. J. Princy, “Automotive LiDAR sensor: A 360-degree vision eye for autonomous cars,” Research Dive, 13-Apr-2020. [Online]. Available: https://www.researchdive.com/blog/Automotive-LiDAR-Sensor-A-360-Degree-Vision-Eye-for-Autonomous-Cars</a:t>
            </a:r>
            <a:endParaRPr sz="1300">
              <a:solidFill>
                <a:srgbClr val="333333"/>
              </a:solidFill>
            </a:endParaRPr>
          </a:p>
          <a:p>
            <a:pPr indent="0" lvl="0" marL="0" marR="0" rtl="0" algn="l">
              <a:lnSpc>
                <a:spcPct val="115000"/>
              </a:lnSpc>
              <a:spcBef>
                <a:spcPts val="0"/>
              </a:spcBef>
              <a:spcAft>
                <a:spcPts val="0"/>
              </a:spcAft>
              <a:buNone/>
            </a:pPr>
            <a:r>
              <a:t/>
            </a:r>
            <a:endParaRPr sz="1300">
              <a:solidFill>
                <a:srgbClr val="333333"/>
              </a:solidFill>
            </a:endParaRPr>
          </a:p>
          <a:p>
            <a:pPr indent="0" lvl="0" marL="0" rtl="0" algn="l">
              <a:spcBef>
                <a:spcPts val="0"/>
              </a:spcBef>
              <a:spcAft>
                <a:spcPts val="0"/>
              </a:spcAft>
              <a:buNone/>
            </a:pPr>
            <a:r>
              <a:rPr lang="en" sz="1300">
                <a:solidFill>
                  <a:srgbClr val="333333"/>
                </a:solidFill>
              </a:rPr>
              <a:t>[5] “Valeo SCALATM LiDAR,” Valeo, 25-Jan-2022. [Online]. Available: https://www.valeo.com/en/valeo-scala-lidar/</a:t>
            </a:r>
            <a:endParaRPr sz="1300">
              <a:solidFill>
                <a:srgbClr val="333333"/>
              </a:solidFill>
            </a:endParaRPr>
          </a:p>
          <a:p>
            <a:pPr indent="0" lvl="0" marL="0" rtl="0" algn="l">
              <a:spcBef>
                <a:spcPts val="0"/>
              </a:spcBef>
              <a:spcAft>
                <a:spcPts val="0"/>
              </a:spcAft>
              <a:buNone/>
            </a:pPr>
            <a:r>
              <a:t/>
            </a:r>
            <a:endParaRPr sz="1300">
              <a:solidFill>
                <a:srgbClr val="333333"/>
              </a:solidFill>
            </a:endParaRPr>
          </a:p>
          <a:p>
            <a:pPr indent="0" lvl="0" marL="0" marR="0" rtl="0" algn="l">
              <a:lnSpc>
                <a:spcPct val="115000"/>
              </a:lnSpc>
              <a:spcBef>
                <a:spcPts val="0"/>
              </a:spcBef>
              <a:spcAft>
                <a:spcPts val="0"/>
              </a:spcAft>
              <a:buNone/>
            </a:pPr>
            <a:r>
              <a:t/>
            </a:r>
            <a:endParaRPr sz="1300">
              <a:solidFill>
                <a:srgbClr val="333333"/>
              </a:solidFill>
            </a:endParaRPr>
          </a:p>
          <a:p>
            <a:pPr indent="0" lvl="0" marL="0" rtl="0" algn="l">
              <a:spcBef>
                <a:spcPts val="0"/>
              </a:spcBef>
              <a:spcAft>
                <a:spcPts val="0"/>
              </a:spcAft>
              <a:buNone/>
            </a:pPr>
            <a:r>
              <a:t/>
            </a:r>
            <a:endParaRPr sz="1300">
              <a:solidFill>
                <a:srgbClr val="333333"/>
              </a:solidFill>
            </a:endParaRPr>
          </a:p>
          <a:p>
            <a:pPr indent="0" lvl="0" marL="0" marR="0" rtl="0" algn="l">
              <a:lnSpc>
                <a:spcPct val="115000"/>
              </a:lnSpc>
              <a:spcBef>
                <a:spcPts val="0"/>
              </a:spcBef>
              <a:spcAft>
                <a:spcPts val="0"/>
              </a:spcAft>
              <a:buNone/>
            </a:pPr>
            <a:r>
              <a:t/>
            </a:r>
            <a:endParaRPr sz="1300">
              <a:solidFill>
                <a:srgbClr val="333333"/>
              </a:solidFill>
            </a:endParaRPr>
          </a:p>
          <a:p>
            <a:pPr indent="0" lvl="0" marL="0" marR="0" rtl="0" algn="l">
              <a:lnSpc>
                <a:spcPct val="115000"/>
              </a:lnSpc>
              <a:spcBef>
                <a:spcPts val="0"/>
              </a:spcBef>
              <a:spcAft>
                <a:spcPts val="0"/>
              </a:spcAft>
              <a:buNone/>
            </a:pPr>
            <a:r>
              <a:t/>
            </a:r>
            <a:endParaRPr sz="1300">
              <a:solidFill>
                <a:srgbClr val="333333"/>
              </a:solidFill>
            </a:endParaRPr>
          </a:p>
          <a:p>
            <a:pPr indent="0" lvl="0" marL="0" rtl="0" algn="l">
              <a:spcBef>
                <a:spcPts val="0"/>
              </a:spcBef>
              <a:spcAft>
                <a:spcPts val="0"/>
              </a:spcAft>
              <a:buNone/>
            </a:pPr>
            <a:r>
              <a:t/>
            </a:r>
            <a:endParaRPr sz="1300">
              <a:solidFill>
                <a:srgbClr val="333333"/>
              </a:solidFill>
            </a:endParaRPr>
          </a:p>
          <a:p>
            <a:pPr indent="0" lvl="0" marL="0" rtl="0" algn="l">
              <a:spcBef>
                <a:spcPts val="0"/>
              </a:spcBef>
              <a:spcAft>
                <a:spcPts val="0"/>
              </a:spcAft>
              <a:buNone/>
            </a:pPr>
            <a:r>
              <a:t/>
            </a:r>
            <a:endParaRPr sz="1300">
              <a:solidFill>
                <a:srgbClr val="333333"/>
              </a:solidFill>
            </a:endParaRPr>
          </a:p>
          <a:p>
            <a:pPr indent="0" lvl="0" marL="0" rtl="0" algn="l">
              <a:spcBef>
                <a:spcPts val="0"/>
              </a:spcBef>
              <a:spcAft>
                <a:spcPts val="0"/>
              </a:spcAft>
              <a:buNone/>
            </a:pPr>
            <a:r>
              <a:t/>
            </a:r>
            <a:endParaRPr sz="1300">
              <a:solidFill>
                <a:srgbClr val="333333"/>
              </a:solidFill>
            </a:endParaRPr>
          </a:p>
          <a:p>
            <a:pPr indent="0" lvl="0" marL="0" rtl="0" algn="l">
              <a:spcBef>
                <a:spcPts val="0"/>
              </a:spcBef>
              <a:spcAft>
                <a:spcPts val="0"/>
              </a:spcAft>
              <a:buNone/>
            </a:pPr>
            <a:r>
              <a:t/>
            </a:r>
            <a:endParaRPr sz="1300">
              <a:solidFill>
                <a:srgbClr val="33333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8"/>
          <p:cNvSpPr txBox="1"/>
          <p:nvPr>
            <p:ph type="title"/>
          </p:nvPr>
        </p:nvSpPr>
        <p:spPr>
          <a:xfrm>
            <a:off x="1644450" y="1680750"/>
            <a:ext cx="5855100" cy="760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Questions?</a:t>
            </a:r>
            <a:endParaRPr/>
          </a:p>
        </p:txBody>
      </p:sp>
      <p:sp>
        <p:nvSpPr>
          <p:cNvPr id="467" name="Google Shape;467;p48"/>
          <p:cNvSpPr txBox="1"/>
          <p:nvPr>
            <p:ph idx="12" type="sldNum"/>
          </p:nvPr>
        </p:nvSpPr>
        <p:spPr>
          <a:xfrm>
            <a:off x="6571730" y="576000"/>
            <a:ext cx="18120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Anuraag - </a:t>
            </a: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3"/>
          <p:cNvSpPr txBox="1"/>
          <p:nvPr>
            <p:ph type="title"/>
          </p:nvPr>
        </p:nvSpPr>
        <p:spPr>
          <a:xfrm>
            <a:off x="1644450" y="1733400"/>
            <a:ext cx="5855100" cy="760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Problem</a:t>
            </a:r>
            <a:r>
              <a:rPr lang="en"/>
              <a:t> Statement</a:t>
            </a:r>
            <a:endParaRPr/>
          </a:p>
        </p:txBody>
      </p:sp>
      <p:sp>
        <p:nvSpPr>
          <p:cNvPr id="331" name="Google Shape;331;p33"/>
          <p:cNvSpPr txBox="1"/>
          <p:nvPr/>
        </p:nvSpPr>
        <p:spPr>
          <a:xfrm>
            <a:off x="2012850" y="2571750"/>
            <a:ext cx="5118300" cy="13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Hanken Grotesk"/>
                <a:ea typeface="Hanken Grotesk"/>
                <a:cs typeface="Hanken Grotesk"/>
                <a:sym typeface="Hanken Grotesk"/>
              </a:rPr>
              <a:t>There is a lack of 3D LiDAR object classification models that work with multiple LiDAR data formats, are scalable in terms of the data size, number of object classes, and the ease of adding f</a:t>
            </a:r>
            <a:r>
              <a:rPr lang="en" sz="1600">
                <a:solidFill>
                  <a:schemeClr val="dk1"/>
                </a:solidFill>
                <a:latin typeface="Hanken Grotesk"/>
                <a:ea typeface="Hanken Grotesk"/>
                <a:cs typeface="Hanken Grotesk"/>
                <a:sym typeface="Hanken Grotesk"/>
              </a:rPr>
              <a:t>eatures, and </a:t>
            </a:r>
            <a:r>
              <a:rPr lang="en" sz="1600">
                <a:solidFill>
                  <a:schemeClr val="dk1"/>
                </a:solidFill>
                <a:latin typeface="Hanken Grotesk"/>
                <a:ea typeface="Hanken Grotesk"/>
                <a:cs typeface="Hanken Grotesk"/>
                <a:sym typeface="Hanken Grotesk"/>
              </a:rPr>
              <a:t>are efficient in real-time applications.</a:t>
            </a:r>
            <a:endParaRPr sz="1600">
              <a:solidFill>
                <a:schemeClr val="dk1"/>
              </a:solidFill>
              <a:latin typeface="Hanken Grotesk"/>
              <a:ea typeface="Hanken Grotesk"/>
              <a:cs typeface="Hanken Grotesk"/>
              <a:sym typeface="Hanken Grotesk"/>
            </a:endParaRPr>
          </a:p>
        </p:txBody>
      </p:sp>
      <p:sp>
        <p:nvSpPr>
          <p:cNvPr id="332" name="Google Shape;332;p33"/>
          <p:cNvSpPr txBox="1"/>
          <p:nvPr>
            <p:ph idx="12" type="sldNum"/>
          </p:nvPr>
        </p:nvSpPr>
        <p:spPr>
          <a:xfrm>
            <a:off x="7268826" y="576000"/>
            <a:ext cx="11151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Sachin - </a:t>
            </a: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a:t>
            </a:r>
            <a:endParaRPr/>
          </a:p>
        </p:txBody>
      </p:sp>
      <p:sp>
        <p:nvSpPr>
          <p:cNvPr id="338" name="Google Shape;338;p34"/>
          <p:cNvSpPr txBox="1"/>
          <p:nvPr>
            <p:ph idx="1" type="body"/>
          </p:nvPr>
        </p:nvSpPr>
        <p:spPr>
          <a:xfrm>
            <a:off x="720000" y="1215750"/>
            <a:ext cx="7704000" cy="32331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Create an open-source labeled LiDAR dataset</a:t>
            </a:r>
            <a:endParaRPr sz="1800"/>
          </a:p>
          <a:p>
            <a:pPr indent="-342900" lvl="0" marL="457200" rtl="0" algn="l">
              <a:lnSpc>
                <a:spcPct val="200000"/>
              </a:lnSpc>
              <a:spcBef>
                <a:spcPts val="0"/>
              </a:spcBef>
              <a:spcAft>
                <a:spcPts val="0"/>
              </a:spcAft>
              <a:buSzPts val="1800"/>
              <a:buChar char="●"/>
            </a:pPr>
            <a:r>
              <a:rPr lang="en" sz="1800"/>
              <a:t>Create an </a:t>
            </a:r>
            <a:r>
              <a:rPr lang="en" sz="1800"/>
              <a:t>object classification machine learning model</a:t>
            </a:r>
            <a:endParaRPr sz="1800"/>
          </a:p>
          <a:p>
            <a:pPr indent="-342900" lvl="0" marL="457200" rtl="0" algn="l">
              <a:lnSpc>
                <a:spcPct val="200000"/>
              </a:lnSpc>
              <a:spcBef>
                <a:spcPts val="0"/>
              </a:spcBef>
              <a:spcAft>
                <a:spcPts val="0"/>
              </a:spcAft>
              <a:buSzPts val="1800"/>
              <a:buChar char="●"/>
            </a:pPr>
            <a:r>
              <a:rPr lang="en" sz="1800"/>
              <a:t>Train model with the labeled dataset</a:t>
            </a:r>
            <a:endParaRPr sz="1800"/>
          </a:p>
          <a:p>
            <a:pPr indent="-342900" lvl="0" marL="457200" rtl="0" algn="l">
              <a:lnSpc>
                <a:spcPct val="200000"/>
              </a:lnSpc>
              <a:spcBef>
                <a:spcPts val="0"/>
              </a:spcBef>
              <a:spcAft>
                <a:spcPts val="0"/>
              </a:spcAft>
              <a:buSzPts val="1800"/>
              <a:buChar char="●"/>
            </a:pPr>
            <a:r>
              <a:rPr lang="en" sz="1800"/>
              <a:t>Ensure scalability of model</a:t>
            </a:r>
            <a:endParaRPr sz="1800"/>
          </a:p>
          <a:p>
            <a:pPr indent="-342900" lvl="0" marL="457200" rtl="0" algn="l">
              <a:lnSpc>
                <a:spcPct val="200000"/>
              </a:lnSpc>
              <a:spcBef>
                <a:spcPts val="0"/>
              </a:spcBef>
              <a:spcAft>
                <a:spcPts val="0"/>
              </a:spcAft>
              <a:buSzPts val="1800"/>
              <a:buChar char="●"/>
            </a:pPr>
            <a:r>
              <a:rPr lang="en" sz="1800"/>
              <a:t>Allows for more objects classes and data features</a:t>
            </a:r>
            <a:endParaRPr sz="1800"/>
          </a:p>
        </p:txBody>
      </p:sp>
      <p:sp>
        <p:nvSpPr>
          <p:cNvPr id="339" name="Google Shape;339;p34"/>
          <p:cNvSpPr txBox="1"/>
          <p:nvPr>
            <p:ph idx="12" type="sldNum"/>
          </p:nvPr>
        </p:nvSpPr>
        <p:spPr>
          <a:xfrm>
            <a:off x="7364360" y="271400"/>
            <a:ext cx="1507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Sachin - </a:t>
            </a: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5"/>
          <p:cNvSpPr/>
          <p:nvPr/>
        </p:nvSpPr>
        <p:spPr>
          <a:xfrm>
            <a:off x="7115200" y="1863425"/>
            <a:ext cx="1775100" cy="1282800"/>
          </a:xfrm>
          <a:prstGeom prst="rect">
            <a:avLst/>
          </a:prstGeom>
          <a:solidFill>
            <a:srgbClr val="00002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sp>
        <p:nvSpPr>
          <p:cNvPr id="345" name="Google Shape;345;p35"/>
          <p:cNvSpPr txBox="1"/>
          <p:nvPr>
            <p:ph type="title"/>
          </p:nvPr>
        </p:nvSpPr>
        <p:spPr>
          <a:xfrm>
            <a:off x="713225" y="445025"/>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LiDAR </a:t>
            </a:r>
            <a:r>
              <a:rPr lang="en"/>
              <a:t>Specifications</a:t>
            </a:r>
            <a:endParaRPr/>
          </a:p>
        </p:txBody>
      </p:sp>
      <p:sp>
        <p:nvSpPr>
          <p:cNvPr id="346" name="Google Shape;346;p35"/>
          <p:cNvSpPr txBox="1"/>
          <p:nvPr>
            <p:ph idx="1" type="subTitle"/>
          </p:nvPr>
        </p:nvSpPr>
        <p:spPr>
          <a:xfrm>
            <a:off x="1127575" y="1626545"/>
            <a:ext cx="6613200" cy="530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Livox Mid-40 </a:t>
            </a:r>
            <a:endParaRPr sz="1800"/>
          </a:p>
          <a:p>
            <a:pPr indent="-342900" lvl="0" marL="457200" rtl="0" algn="l">
              <a:spcBef>
                <a:spcPts val="0"/>
              </a:spcBef>
              <a:spcAft>
                <a:spcPts val="0"/>
              </a:spcAft>
              <a:buSzPts val="1800"/>
              <a:buChar char="●"/>
            </a:pPr>
            <a:r>
              <a:rPr lang="en" sz="1800"/>
              <a:t>Cost effective </a:t>
            </a:r>
            <a:endParaRPr sz="1800"/>
          </a:p>
        </p:txBody>
      </p:sp>
      <p:sp>
        <p:nvSpPr>
          <p:cNvPr id="347" name="Google Shape;347;p35"/>
          <p:cNvSpPr txBox="1"/>
          <p:nvPr>
            <p:ph idx="2" type="subTitle"/>
          </p:nvPr>
        </p:nvSpPr>
        <p:spPr>
          <a:xfrm>
            <a:off x="1127575" y="2786335"/>
            <a:ext cx="6613200" cy="527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Typically .ply or .las</a:t>
            </a:r>
            <a:endParaRPr sz="1800"/>
          </a:p>
          <a:p>
            <a:pPr indent="-342900" lvl="0" marL="457200" rtl="0" algn="l">
              <a:spcBef>
                <a:spcPts val="0"/>
              </a:spcBef>
              <a:spcAft>
                <a:spcPts val="0"/>
              </a:spcAft>
              <a:buSzPts val="1800"/>
              <a:buChar char="●"/>
            </a:pPr>
            <a:r>
              <a:rPr lang="en" sz="1800"/>
              <a:t>.lvx → unique to Livox Products</a:t>
            </a:r>
            <a:endParaRPr sz="1800"/>
          </a:p>
        </p:txBody>
      </p:sp>
      <p:sp>
        <p:nvSpPr>
          <p:cNvPr id="348" name="Google Shape;348;p35"/>
          <p:cNvSpPr txBox="1"/>
          <p:nvPr>
            <p:ph idx="6" type="subTitle"/>
          </p:nvPr>
        </p:nvSpPr>
        <p:spPr>
          <a:xfrm>
            <a:off x="1127575" y="3532801"/>
            <a:ext cx="6613200" cy="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Data</a:t>
            </a:r>
            <a:endParaRPr/>
          </a:p>
        </p:txBody>
      </p:sp>
      <p:sp>
        <p:nvSpPr>
          <p:cNvPr id="349" name="Google Shape;349;p35"/>
          <p:cNvSpPr txBox="1"/>
          <p:nvPr>
            <p:ph idx="3" type="subTitle"/>
          </p:nvPr>
        </p:nvSpPr>
        <p:spPr>
          <a:xfrm>
            <a:off x="1127575" y="3943425"/>
            <a:ext cx="6613200" cy="527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Only used with Livox’s tool</a:t>
            </a:r>
            <a:endParaRPr sz="1800"/>
          </a:p>
          <a:p>
            <a:pPr indent="-342900" lvl="0" marL="457200" rtl="0" algn="l">
              <a:spcBef>
                <a:spcPts val="0"/>
              </a:spcBef>
              <a:spcAft>
                <a:spcPts val="0"/>
              </a:spcAft>
              <a:buSzPts val="1800"/>
              <a:buChar char="●"/>
            </a:pPr>
            <a:r>
              <a:rPr lang="en" sz="1800"/>
              <a:t>Incompatible </a:t>
            </a:r>
            <a:r>
              <a:rPr lang="en" sz="1800"/>
              <a:t>with more</a:t>
            </a:r>
            <a:r>
              <a:rPr lang="en" sz="1800"/>
              <a:t> </a:t>
            </a:r>
            <a:r>
              <a:rPr lang="en" sz="1800"/>
              <a:t>efficient</a:t>
            </a:r>
            <a:r>
              <a:rPr lang="en" sz="1800"/>
              <a:t> training models</a:t>
            </a:r>
            <a:endParaRPr sz="1800"/>
          </a:p>
        </p:txBody>
      </p:sp>
      <p:sp>
        <p:nvSpPr>
          <p:cNvPr id="350" name="Google Shape;350;p35"/>
          <p:cNvSpPr txBox="1"/>
          <p:nvPr>
            <p:ph idx="4" type="subTitle"/>
          </p:nvPr>
        </p:nvSpPr>
        <p:spPr>
          <a:xfrm>
            <a:off x="1127575" y="1227250"/>
            <a:ext cx="6613200" cy="53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LiDAR → Light Detection and Ranging</a:t>
            </a:r>
            <a:endParaRPr/>
          </a:p>
        </p:txBody>
      </p:sp>
      <p:sp>
        <p:nvSpPr>
          <p:cNvPr id="351" name="Google Shape;351;p35"/>
          <p:cNvSpPr txBox="1"/>
          <p:nvPr>
            <p:ph idx="5" type="subTitle"/>
          </p:nvPr>
        </p:nvSpPr>
        <p:spPr>
          <a:xfrm>
            <a:off x="1127575" y="2381375"/>
            <a:ext cx="6613200" cy="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Point Cloud Format</a:t>
            </a:r>
            <a:endParaRPr/>
          </a:p>
        </p:txBody>
      </p:sp>
      <p:pic>
        <p:nvPicPr>
          <p:cNvPr id="352" name="Google Shape;352;p35"/>
          <p:cNvPicPr preferRelativeResize="0"/>
          <p:nvPr>
            <p:ph idx="2" type="pic"/>
          </p:nvPr>
        </p:nvPicPr>
        <p:blipFill rotWithShape="1">
          <a:blip r:embed="rId3">
            <a:alphaModFix/>
          </a:blip>
          <a:srcRect b="0" l="5042" r="0" t="0"/>
          <a:stretch/>
        </p:blipFill>
        <p:spPr>
          <a:xfrm flipH="1">
            <a:off x="6828950" y="3209147"/>
            <a:ext cx="2061300" cy="1563300"/>
          </a:xfrm>
          <a:prstGeom prst="snip2DiagRect">
            <a:avLst>
              <a:gd fmla="val 0" name="adj1"/>
              <a:gd fmla="val 16667" name="adj2"/>
            </a:avLst>
          </a:prstGeom>
          <a:noFill/>
          <a:ln>
            <a:noFill/>
          </a:ln>
        </p:spPr>
      </p:pic>
      <p:pic>
        <p:nvPicPr>
          <p:cNvPr id="353" name="Google Shape;353;p35"/>
          <p:cNvPicPr preferRelativeResize="0"/>
          <p:nvPr>
            <p:ph idx="3" type="pic"/>
          </p:nvPr>
        </p:nvPicPr>
        <p:blipFill rotWithShape="1">
          <a:blip r:embed="rId4">
            <a:alphaModFix/>
          </a:blip>
          <a:srcRect b="8017" l="20081" r="20081" t="8026"/>
          <a:stretch/>
        </p:blipFill>
        <p:spPr>
          <a:xfrm>
            <a:off x="4963400" y="1863416"/>
            <a:ext cx="2061300" cy="1563600"/>
          </a:xfrm>
          <a:prstGeom prst="snip2DiagRect">
            <a:avLst>
              <a:gd fmla="val 16462" name="adj1"/>
              <a:gd fmla="val 0" name="adj2"/>
            </a:avLst>
          </a:prstGeom>
          <a:noFill/>
          <a:ln>
            <a:noFill/>
          </a:ln>
        </p:spPr>
      </p:pic>
      <p:sp>
        <p:nvSpPr>
          <p:cNvPr id="354" name="Google Shape;354;p35"/>
          <p:cNvSpPr txBox="1"/>
          <p:nvPr/>
        </p:nvSpPr>
        <p:spPr>
          <a:xfrm>
            <a:off x="6829100" y="4684225"/>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p>
        </p:txBody>
      </p:sp>
      <p:sp>
        <p:nvSpPr>
          <p:cNvPr id="355" name="Google Shape;355;p35"/>
          <p:cNvSpPr txBox="1"/>
          <p:nvPr/>
        </p:nvSpPr>
        <p:spPr>
          <a:xfrm>
            <a:off x="7592800" y="2947113"/>
            <a:ext cx="8199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lt1"/>
                </a:solidFill>
              </a:rPr>
              <a:t>[1] Livox Mid-40</a:t>
            </a:r>
            <a:endParaRPr sz="600">
              <a:solidFill>
                <a:schemeClr val="lt1"/>
              </a:solidFill>
            </a:endParaRPr>
          </a:p>
        </p:txBody>
      </p:sp>
      <p:pic>
        <p:nvPicPr>
          <p:cNvPr id="356" name="Google Shape;356;p35"/>
          <p:cNvPicPr preferRelativeResize="0"/>
          <p:nvPr/>
        </p:nvPicPr>
        <p:blipFill>
          <a:blip r:embed="rId5">
            <a:alphaModFix/>
          </a:blip>
          <a:stretch>
            <a:fillRect/>
          </a:stretch>
        </p:blipFill>
        <p:spPr>
          <a:xfrm>
            <a:off x="7360450" y="1820450"/>
            <a:ext cx="1325600" cy="1325600"/>
          </a:xfrm>
          <a:prstGeom prst="rect">
            <a:avLst/>
          </a:prstGeom>
          <a:noFill/>
          <a:ln>
            <a:noFill/>
          </a:ln>
        </p:spPr>
      </p:pic>
      <p:sp>
        <p:nvSpPr>
          <p:cNvPr id="357" name="Google Shape;357;p35"/>
          <p:cNvSpPr txBox="1"/>
          <p:nvPr>
            <p:ph idx="12" type="sldNum"/>
          </p:nvPr>
        </p:nvSpPr>
        <p:spPr>
          <a:xfrm>
            <a:off x="7510536" y="262750"/>
            <a:ext cx="1364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Zach - </a:t>
            </a:r>
            <a:fld id="{00000000-1234-1234-1234-123412341234}" type="slidenum">
              <a:rPr lang="en"/>
              <a:t>‹#›</a:t>
            </a:fld>
            <a:endParaRPr/>
          </a:p>
        </p:txBody>
      </p:sp>
      <p:sp>
        <p:nvSpPr>
          <p:cNvPr id="358" name="Google Shape;358;p35"/>
          <p:cNvSpPr/>
          <p:nvPr/>
        </p:nvSpPr>
        <p:spPr>
          <a:xfrm>
            <a:off x="7244525" y="4483175"/>
            <a:ext cx="1179600" cy="276900"/>
          </a:xfrm>
          <a:prstGeom prst="roundRect">
            <a:avLst>
              <a:gd fmla="val 16667"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Hanken Grotesk"/>
                <a:ea typeface="Hanken Grotesk"/>
                <a:cs typeface="Hanken Grotesk"/>
                <a:sym typeface="Hanken Grotesk"/>
              </a:rPr>
              <a:t>Webcam Frame</a:t>
            </a:r>
            <a:endParaRPr sz="1000">
              <a:latin typeface="Hanken Grotesk"/>
              <a:ea typeface="Hanken Grotesk"/>
              <a:cs typeface="Hanken Grotesk"/>
              <a:sym typeface="Hanken Grotesk"/>
            </a:endParaRPr>
          </a:p>
        </p:txBody>
      </p:sp>
      <p:sp>
        <p:nvSpPr>
          <p:cNvPr id="359" name="Google Shape;359;p35"/>
          <p:cNvSpPr/>
          <p:nvPr/>
        </p:nvSpPr>
        <p:spPr>
          <a:xfrm>
            <a:off x="5281275" y="3133500"/>
            <a:ext cx="1325700" cy="276900"/>
          </a:xfrm>
          <a:prstGeom prst="roundRect">
            <a:avLst>
              <a:gd fmla="val 16667"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Hanken Grotesk"/>
                <a:ea typeface="Hanken Grotesk"/>
                <a:cs typeface="Hanken Grotesk"/>
                <a:sym typeface="Hanken Grotesk"/>
              </a:rPr>
              <a:t>Livox Viewer Frame</a:t>
            </a:r>
            <a:endParaRPr sz="1000">
              <a:latin typeface="Hanken Grotesk"/>
              <a:ea typeface="Hanken Grotesk"/>
              <a:cs typeface="Hanken Grotesk"/>
              <a:sym typeface="Hanken Grotes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Engineering Standards</a:t>
            </a:r>
            <a:endParaRPr/>
          </a:p>
        </p:txBody>
      </p:sp>
      <p:sp>
        <p:nvSpPr>
          <p:cNvPr id="365" name="Google Shape;365;p36"/>
          <p:cNvSpPr txBox="1"/>
          <p:nvPr>
            <p:ph idx="1" type="body"/>
          </p:nvPr>
        </p:nvSpPr>
        <p:spPr>
          <a:xfrm>
            <a:off x="720000" y="1215750"/>
            <a:ext cx="7704000" cy="3233100"/>
          </a:xfrm>
          <a:prstGeom prst="rect">
            <a:avLst/>
          </a:prstGeom>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SzPts val="1900"/>
              <a:buChar char="●"/>
            </a:pPr>
            <a:r>
              <a:rPr lang="en" sz="1900"/>
              <a:t>ISO/IEC 20889:2018 - Preserve personally identifiable information</a:t>
            </a:r>
            <a:endParaRPr sz="1900"/>
          </a:p>
          <a:p>
            <a:pPr indent="-349250" lvl="0" marL="457200" rtl="0" algn="l">
              <a:lnSpc>
                <a:spcPct val="200000"/>
              </a:lnSpc>
              <a:spcBef>
                <a:spcPts val="2000"/>
              </a:spcBef>
              <a:spcAft>
                <a:spcPts val="0"/>
              </a:spcAft>
              <a:buSzPts val="1900"/>
              <a:buChar char="●"/>
            </a:pPr>
            <a:r>
              <a:rPr lang="en" sz="1900"/>
              <a:t>IEEE 1588-2008 - Synchronize clocks between LiDAR and camera</a:t>
            </a:r>
            <a:endParaRPr sz="1900"/>
          </a:p>
          <a:p>
            <a:pPr indent="-349250" lvl="0" marL="457200" rtl="0" algn="l">
              <a:lnSpc>
                <a:spcPct val="115000"/>
              </a:lnSpc>
              <a:spcBef>
                <a:spcPts val="0"/>
              </a:spcBef>
              <a:spcAft>
                <a:spcPts val="0"/>
              </a:spcAft>
              <a:buSzPts val="1900"/>
              <a:buChar char="●"/>
            </a:pPr>
            <a:r>
              <a:rPr lang="en" sz="1900"/>
              <a:t>IEEE 1451 family of standards - Standard for exchanging data between </a:t>
            </a:r>
            <a:r>
              <a:rPr lang="en" sz="1900"/>
              <a:t>systems</a:t>
            </a:r>
            <a:endParaRPr sz="1900"/>
          </a:p>
        </p:txBody>
      </p:sp>
      <p:sp>
        <p:nvSpPr>
          <p:cNvPr id="366" name="Google Shape;366;p36"/>
          <p:cNvSpPr txBox="1"/>
          <p:nvPr>
            <p:ph idx="12" type="sldNum"/>
          </p:nvPr>
        </p:nvSpPr>
        <p:spPr>
          <a:xfrm>
            <a:off x="7823442" y="271400"/>
            <a:ext cx="104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Zach - </a:t>
            </a: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Cases</a:t>
            </a:r>
            <a:endParaRPr/>
          </a:p>
        </p:txBody>
      </p:sp>
      <p:sp>
        <p:nvSpPr>
          <p:cNvPr id="372" name="Google Shape;372;p37"/>
          <p:cNvSpPr txBox="1"/>
          <p:nvPr>
            <p:ph idx="1" type="body"/>
          </p:nvPr>
        </p:nvSpPr>
        <p:spPr>
          <a:xfrm>
            <a:off x="720000" y="1215750"/>
            <a:ext cx="7704000" cy="3233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Robotics</a:t>
            </a:r>
            <a:endParaRPr sz="1800"/>
          </a:p>
          <a:p>
            <a:pPr indent="-342900" lvl="1" marL="914400" rtl="0" algn="l">
              <a:lnSpc>
                <a:spcPct val="200000"/>
              </a:lnSpc>
              <a:spcBef>
                <a:spcPts val="0"/>
              </a:spcBef>
              <a:spcAft>
                <a:spcPts val="0"/>
              </a:spcAft>
              <a:buSzPts val="1800"/>
              <a:buChar char="○"/>
            </a:pPr>
            <a:r>
              <a:rPr lang="en" sz="1800"/>
              <a:t>Path finding</a:t>
            </a:r>
            <a:endParaRPr sz="1800"/>
          </a:p>
          <a:p>
            <a:pPr indent="-342900" lvl="0" marL="457200" rtl="0" algn="l">
              <a:lnSpc>
                <a:spcPct val="115000"/>
              </a:lnSpc>
              <a:spcBef>
                <a:spcPts val="0"/>
              </a:spcBef>
              <a:spcAft>
                <a:spcPts val="0"/>
              </a:spcAft>
              <a:buSzPts val="1800"/>
              <a:buChar char="●"/>
            </a:pPr>
            <a:r>
              <a:rPr lang="en" sz="1800"/>
              <a:t>Autonomous Vehicles</a:t>
            </a:r>
            <a:endParaRPr sz="1800"/>
          </a:p>
          <a:p>
            <a:pPr indent="-342900" lvl="1" marL="914400" rtl="0" algn="l">
              <a:lnSpc>
                <a:spcPct val="115000"/>
              </a:lnSpc>
              <a:spcBef>
                <a:spcPts val="0"/>
              </a:spcBef>
              <a:spcAft>
                <a:spcPts val="0"/>
              </a:spcAft>
              <a:buSzPts val="1800"/>
              <a:buChar char="○"/>
            </a:pPr>
            <a:r>
              <a:rPr lang="en" sz="1800"/>
              <a:t>Honda Legend [5]</a:t>
            </a:r>
            <a:endParaRPr sz="1800"/>
          </a:p>
          <a:p>
            <a:pPr indent="-342900" lvl="1" marL="914400" rtl="0" algn="l">
              <a:lnSpc>
                <a:spcPct val="200000"/>
              </a:lnSpc>
              <a:spcBef>
                <a:spcPts val="0"/>
              </a:spcBef>
              <a:spcAft>
                <a:spcPts val="0"/>
              </a:spcAft>
              <a:buSzPts val="1800"/>
              <a:buChar char="○"/>
            </a:pPr>
            <a:r>
              <a:rPr lang="en" sz="1800"/>
              <a:t>Mercedes-Benz Class S [5]</a:t>
            </a:r>
            <a:endParaRPr sz="1800"/>
          </a:p>
          <a:p>
            <a:pPr indent="-342900" lvl="0" marL="457200" rtl="0" algn="l">
              <a:lnSpc>
                <a:spcPct val="115000"/>
              </a:lnSpc>
              <a:spcBef>
                <a:spcPts val="0"/>
              </a:spcBef>
              <a:spcAft>
                <a:spcPts val="0"/>
              </a:spcAft>
              <a:buSzPts val="1800"/>
              <a:buChar char="●"/>
            </a:pPr>
            <a:r>
              <a:rPr lang="en" sz="1800"/>
              <a:t>Population monitoring</a:t>
            </a:r>
            <a:endParaRPr sz="1800"/>
          </a:p>
          <a:p>
            <a:pPr indent="-342900" lvl="1" marL="914400" rtl="0" algn="l">
              <a:lnSpc>
                <a:spcPct val="115000"/>
              </a:lnSpc>
              <a:spcBef>
                <a:spcPts val="0"/>
              </a:spcBef>
              <a:spcAft>
                <a:spcPts val="0"/>
              </a:spcAft>
              <a:buSzPts val="1800"/>
              <a:buChar char="○"/>
            </a:pPr>
            <a:r>
              <a:rPr lang="en" sz="1800"/>
              <a:t>Classroom Group attendance</a:t>
            </a:r>
            <a:endParaRPr sz="1800"/>
          </a:p>
          <a:p>
            <a:pPr indent="-342900" lvl="1" marL="914400" rtl="0" algn="l">
              <a:lnSpc>
                <a:spcPct val="200000"/>
              </a:lnSpc>
              <a:spcBef>
                <a:spcPts val="0"/>
              </a:spcBef>
              <a:spcAft>
                <a:spcPts val="0"/>
              </a:spcAft>
              <a:buSzPts val="1800"/>
              <a:buChar char="○"/>
            </a:pPr>
            <a:r>
              <a:rPr lang="en" sz="1800"/>
              <a:t>Forestry application</a:t>
            </a:r>
            <a:endParaRPr sz="1800"/>
          </a:p>
          <a:p>
            <a:pPr indent="0" lvl="0" marL="0" rtl="0" algn="l">
              <a:lnSpc>
                <a:spcPct val="200000"/>
              </a:lnSpc>
              <a:spcBef>
                <a:spcPts val="0"/>
              </a:spcBef>
              <a:spcAft>
                <a:spcPts val="0"/>
              </a:spcAft>
              <a:buNone/>
            </a:pPr>
            <a:r>
              <a:t/>
            </a:r>
            <a:endParaRPr sz="1800"/>
          </a:p>
          <a:p>
            <a:pPr indent="0" lvl="0" marL="457200" rtl="0" algn="l">
              <a:lnSpc>
                <a:spcPct val="200000"/>
              </a:lnSpc>
              <a:spcBef>
                <a:spcPts val="0"/>
              </a:spcBef>
              <a:spcAft>
                <a:spcPts val="0"/>
              </a:spcAft>
              <a:buNone/>
            </a:pPr>
            <a:r>
              <a:t/>
            </a:r>
            <a:endParaRPr sz="1800"/>
          </a:p>
        </p:txBody>
      </p:sp>
      <p:sp>
        <p:nvSpPr>
          <p:cNvPr id="373" name="Google Shape;373;p37"/>
          <p:cNvSpPr txBox="1"/>
          <p:nvPr>
            <p:ph idx="12" type="sldNum"/>
          </p:nvPr>
        </p:nvSpPr>
        <p:spPr>
          <a:xfrm>
            <a:off x="7364360" y="271400"/>
            <a:ext cx="1507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Anuraag </a:t>
            </a:r>
            <a:r>
              <a:rPr lang="en"/>
              <a:t>- </a:t>
            </a:r>
            <a:fld id="{00000000-1234-1234-1234-123412341234}" type="slidenum">
              <a:rPr lang="en"/>
              <a:t>‹#›</a:t>
            </a:fld>
            <a:endParaRPr/>
          </a:p>
        </p:txBody>
      </p:sp>
      <p:pic>
        <p:nvPicPr>
          <p:cNvPr id="374" name="Google Shape;374;p37"/>
          <p:cNvPicPr preferRelativeResize="0"/>
          <p:nvPr/>
        </p:nvPicPr>
        <p:blipFill>
          <a:blip r:embed="rId3">
            <a:alphaModFix/>
          </a:blip>
          <a:stretch>
            <a:fillRect/>
          </a:stretch>
        </p:blipFill>
        <p:spPr>
          <a:xfrm>
            <a:off x="4580831" y="841363"/>
            <a:ext cx="4291018" cy="2843125"/>
          </a:xfrm>
          <a:prstGeom prst="rect">
            <a:avLst/>
          </a:prstGeom>
          <a:noFill/>
          <a:ln>
            <a:noFill/>
          </a:ln>
        </p:spPr>
      </p:pic>
      <p:sp>
        <p:nvSpPr>
          <p:cNvPr id="375" name="Google Shape;375;p37"/>
          <p:cNvSpPr txBox="1"/>
          <p:nvPr/>
        </p:nvSpPr>
        <p:spPr>
          <a:xfrm>
            <a:off x="4977204" y="3684501"/>
            <a:ext cx="3838200" cy="3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333333"/>
                </a:solidFill>
                <a:latin typeface="Barlow"/>
                <a:ea typeface="Barlow"/>
                <a:cs typeface="Barlow"/>
                <a:sym typeface="Barlow"/>
              </a:rPr>
              <a:t>[4] Visual model of an autonomous vehicle detecting its surroundings</a:t>
            </a:r>
            <a:endParaRPr sz="1000">
              <a:solidFill>
                <a:srgbClr val="333333"/>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Process </a:t>
            </a:r>
            <a:r>
              <a:rPr lang="en"/>
              <a:t>Overview</a:t>
            </a:r>
            <a:endParaRPr/>
          </a:p>
        </p:txBody>
      </p:sp>
      <p:sp>
        <p:nvSpPr>
          <p:cNvPr id="381" name="Google Shape;381;p38"/>
          <p:cNvSpPr txBox="1"/>
          <p:nvPr>
            <p:ph idx="12" type="sldNum"/>
          </p:nvPr>
        </p:nvSpPr>
        <p:spPr>
          <a:xfrm>
            <a:off x="7769591" y="271400"/>
            <a:ext cx="1102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Ryan - </a:t>
            </a:r>
            <a:fld id="{00000000-1234-1234-1234-123412341234}" type="slidenum">
              <a:rPr lang="en"/>
              <a:t>‹#›</a:t>
            </a:fld>
            <a:endParaRPr/>
          </a:p>
        </p:txBody>
      </p:sp>
      <p:pic>
        <p:nvPicPr>
          <p:cNvPr id="382" name="Google Shape;382;p38"/>
          <p:cNvPicPr preferRelativeResize="0"/>
          <p:nvPr/>
        </p:nvPicPr>
        <p:blipFill>
          <a:blip r:embed="rId3">
            <a:alphaModFix/>
          </a:blip>
          <a:stretch>
            <a:fillRect/>
          </a:stretch>
        </p:blipFill>
        <p:spPr>
          <a:xfrm>
            <a:off x="1718297" y="697623"/>
            <a:ext cx="5629176" cy="4221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39" title="My Video.mp4">
            <a:hlinkClick r:id="rId3"/>
          </p:cNvPr>
          <p:cNvPicPr preferRelativeResize="0"/>
          <p:nvPr/>
        </p:nvPicPr>
        <p:blipFill>
          <a:blip r:embed="rId4">
            <a:alphaModFix/>
          </a:blip>
          <a:stretch>
            <a:fillRect/>
          </a:stretch>
        </p:blipFill>
        <p:spPr>
          <a:xfrm>
            <a:off x="4057250" y="1057725"/>
            <a:ext cx="4667476" cy="2501500"/>
          </a:xfrm>
          <a:prstGeom prst="rect">
            <a:avLst/>
          </a:prstGeom>
          <a:noFill/>
          <a:ln>
            <a:noFill/>
          </a:ln>
        </p:spPr>
      </p:pic>
      <p:sp>
        <p:nvSpPr>
          <p:cNvPr id="388" name="Google Shape;388;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Labeling and Processing Dat</a:t>
            </a:r>
            <a:r>
              <a:rPr lang="en"/>
              <a:t>a</a:t>
            </a:r>
            <a:endParaRPr/>
          </a:p>
        </p:txBody>
      </p:sp>
      <p:sp>
        <p:nvSpPr>
          <p:cNvPr id="389" name="Google Shape;389;p39"/>
          <p:cNvSpPr txBox="1"/>
          <p:nvPr>
            <p:ph idx="1" type="body"/>
          </p:nvPr>
        </p:nvSpPr>
        <p:spPr>
          <a:xfrm>
            <a:off x="421400" y="1250400"/>
            <a:ext cx="7704000" cy="32331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Char char="●"/>
            </a:pPr>
            <a:r>
              <a:rPr lang="en"/>
              <a:t>Labeling Tool</a:t>
            </a:r>
            <a:endParaRPr/>
          </a:p>
          <a:p>
            <a:pPr indent="-317500" lvl="1" marL="685800" rtl="0" algn="l">
              <a:lnSpc>
                <a:spcPct val="200000"/>
              </a:lnSpc>
              <a:spcBef>
                <a:spcPts val="0"/>
              </a:spcBef>
              <a:spcAft>
                <a:spcPts val="0"/>
              </a:spcAft>
              <a:buSzPts val="1400"/>
              <a:buChar char="○"/>
            </a:pPr>
            <a:r>
              <a:rPr lang="en"/>
              <a:t>MATLAB Lidar </a:t>
            </a:r>
            <a:r>
              <a:rPr lang="en"/>
              <a:t>Labeler</a:t>
            </a:r>
            <a:endParaRPr/>
          </a:p>
          <a:p>
            <a:pPr indent="-317500" lvl="1" marL="685800" rtl="0" algn="l">
              <a:lnSpc>
                <a:spcPct val="200000"/>
              </a:lnSpc>
              <a:spcBef>
                <a:spcPts val="0"/>
              </a:spcBef>
              <a:spcAft>
                <a:spcPts val="0"/>
              </a:spcAft>
              <a:buSzPts val="1400"/>
              <a:buChar char="○"/>
            </a:pPr>
            <a:r>
              <a:rPr lang="en"/>
              <a:t>Point Cloud Temporal Interpolator</a:t>
            </a:r>
            <a:endParaRPr/>
          </a:p>
          <a:p>
            <a:pPr indent="-317500" lvl="0" marL="457200" rtl="0" algn="l">
              <a:lnSpc>
                <a:spcPct val="200000"/>
              </a:lnSpc>
              <a:spcBef>
                <a:spcPts val="0"/>
              </a:spcBef>
              <a:spcAft>
                <a:spcPts val="0"/>
              </a:spcAft>
              <a:buSzPts val="1400"/>
              <a:buChar char="●"/>
            </a:pPr>
            <a:r>
              <a:rPr lang="en"/>
              <a:t>Data Preprocessing</a:t>
            </a:r>
            <a:endParaRPr/>
          </a:p>
          <a:p>
            <a:pPr indent="-317500" lvl="1" marL="685800" rtl="0" algn="l">
              <a:lnSpc>
                <a:spcPct val="200000"/>
              </a:lnSpc>
              <a:spcBef>
                <a:spcPts val="0"/>
              </a:spcBef>
              <a:spcAft>
                <a:spcPts val="0"/>
              </a:spcAft>
              <a:buSzPts val="1400"/>
              <a:buChar char="○"/>
            </a:pPr>
            <a:r>
              <a:rPr lang="en"/>
              <a:t>Convert MATLAB labels to CSV</a:t>
            </a:r>
            <a:endParaRPr/>
          </a:p>
          <a:p>
            <a:pPr indent="-317500" lvl="1" marL="685800" rtl="0" algn="l">
              <a:lnSpc>
                <a:spcPct val="200000"/>
              </a:lnSpc>
              <a:spcBef>
                <a:spcPts val="0"/>
              </a:spcBef>
              <a:spcAft>
                <a:spcPts val="0"/>
              </a:spcAft>
              <a:buSzPts val="1400"/>
              <a:buChar char="○"/>
            </a:pPr>
            <a:r>
              <a:rPr lang="en"/>
              <a:t>Parse CSV into label text files</a:t>
            </a:r>
            <a:endParaRPr/>
          </a:p>
          <a:p>
            <a:pPr indent="-317500" lvl="1" marL="685800" rtl="0" algn="l">
              <a:lnSpc>
                <a:spcPct val="200000"/>
              </a:lnSpc>
              <a:spcBef>
                <a:spcPts val="0"/>
              </a:spcBef>
              <a:spcAft>
                <a:spcPts val="0"/>
              </a:spcAft>
              <a:buSzPts val="1400"/>
              <a:buChar char="○"/>
            </a:pPr>
            <a:r>
              <a:rPr lang="en"/>
              <a:t>Split labels into training and testing</a:t>
            </a:r>
            <a:endParaRPr/>
          </a:p>
        </p:txBody>
      </p:sp>
      <p:sp>
        <p:nvSpPr>
          <p:cNvPr id="390" name="Google Shape;390;p39"/>
          <p:cNvSpPr txBox="1"/>
          <p:nvPr>
            <p:ph idx="12" type="sldNum"/>
          </p:nvPr>
        </p:nvSpPr>
        <p:spPr>
          <a:xfrm>
            <a:off x="7696040" y="271400"/>
            <a:ext cx="11760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Dan - </a:t>
            </a:r>
            <a:fld id="{00000000-1234-1234-1234-123412341234}" type="slidenum">
              <a:rPr lang="en"/>
              <a:t>‹#›</a:t>
            </a:fld>
            <a:endParaRPr/>
          </a:p>
        </p:txBody>
      </p:sp>
      <p:sp>
        <p:nvSpPr>
          <p:cNvPr id="391" name="Google Shape;391;p39"/>
          <p:cNvSpPr txBox="1"/>
          <p:nvPr/>
        </p:nvSpPr>
        <p:spPr>
          <a:xfrm>
            <a:off x="4057288" y="3500300"/>
            <a:ext cx="4667400" cy="334200"/>
          </a:xfrm>
          <a:prstGeom prst="rect">
            <a:avLst/>
          </a:prstGeom>
          <a:noFill/>
          <a:ln>
            <a:noFill/>
          </a:ln>
        </p:spPr>
        <p:txBody>
          <a:bodyPr anchorCtr="0" anchor="t" bIns="91425" lIns="91425" spcFirstLastPara="1" rIns="91425" wrap="square" tIns="91425">
            <a:noAutofit/>
          </a:bodyPr>
          <a:lstStyle/>
          <a:p>
            <a:pPr indent="0" lvl="0" marL="0" rtl="0" algn="ctr">
              <a:lnSpc>
                <a:spcPct val="225000"/>
              </a:lnSpc>
              <a:spcBef>
                <a:spcPts val="0"/>
              </a:spcBef>
              <a:spcAft>
                <a:spcPts val="0"/>
              </a:spcAft>
              <a:buNone/>
            </a:pPr>
            <a:r>
              <a:rPr lang="en" sz="1200">
                <a:solidFill>
                  <a:schemeClr val="dk1"/>
                </a:solidFill>
                <a:latin typeface="Hanken Grotesk"/>
                <a:ea typeface="Hanken Grotesk"/>
                <a:cs typeface="Hanken Grotesk"/>
                <a:sym typeface="Hanken Grotesk"/>
              </a:rPr>
              <a:t>LiDAR labels alongside camera feed</a:t>
            </a:r>
            <a:endParaRPr sz="700">
              <a:solidFill>
                <a:schemeClr val="dk1"/>
              </a:solidFill>
              <a:latin typeface="Hanken Grotesk"/>
              <a:ea typeface="Hanken Grotesk"/>
              <a:cs typeface="Hanken Grotesk"/>
              <a:sym typeface="Hanken Grotes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a:t>
            </a:r>
            <a:endParaRPr/>
          </a:p>
        </p:txBody>
      </p:sp>
      <p:sp>
        <p:nvSpPr>
          <p:cNvPr id="397" name="Google Shape;397;p40"/>
          <p:cNvSpPr txBox="1"/>
          <p:nvPr>
            <p:ph idx="1" type="body"/>
          </p:nvPr>
        </p:nvSpPr>
        <p:spPr>
          <a:xfrm>
            <a:off x="720000" y="1215750"/>
            <a:ext cx="7704000" cy="32331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OpenPCDet</a:t>
            </a:r>
            <a:endParaRPr sz="1800"/>
          </a:p>
          <a:p>
            <a:pPr indent="-342900" lvl="1" marL="914400" rtl="0" algn="l">
              <a:lnSpc>
                <a:spcPct val="200000"/>
              </a:lnSpc>
              <a:spcBef>
                <a:spcPts val="0"/>
              </a:spcBef>
              <a:spcAft>
                <a:spcPts val="0"/>
              </a:spcAft>
              <a:buSzPts val="1800"/>
              <a:buChar char="○"/>
            </a:pPr>
            <a:r>
              <a:rPr lang="en" sz="1800"/>
              <a:t>LiDAR Specifically</a:t>
            </a:r>
            <a:endParaRPr sz="1800"/>
          </a:p>
          <a:p>
            <a:pPr indent="-342900" lvl="1" marL="914400" rtl="0" algn="l">
              <a:lnSpc>
                <a:spcPct val="115000"/>
              </a:lnSpc>
              <a:spcBef>
                <a:spcPts val="0"/>
              </a:spcBef>
              <a:spcAft>
                <a:spcPts val="0"/>
              </a:spcAft>
              <a:buSzPts val="1800"/>
              <a:buChar char="○"/>
            </a:pPr>
            <a:r>
              <a:rPr lang="en" sz="1800"/>
              <a:t>Framework to run </a:t>
            </a:r>
            <a:endParaRPr sz="1800"/>
          </a:p>
          <a:p>
            <a:pPr indent="0" lvl="0" marL="914400" rtl="0" algn="l">
              <a:lnSpc>
                <a:spcPct val="200000"/>
              </a:lnSpc>
              <a:spcBef>
                <a:spcPts val="0"/>
              </a:spcBef>
              <a:spcAft>
                <a:spcPts val="0"/>
              </a:spcAft>
              <a:buNone/>
            </a:pPr>
            <a:r>
              <a:rPr lang="en" sz="1800"/>
              <a:t>11 various models</a:t>
            </a:r>
            <a:endParaRPr sz="1800"/>
          </a:p>
          <a:p>
            <a:pPr indent="-342900" lvl="0" marL="457200" rtl="0" algn="l">
              <a:lnSpc>
                <a:spcPct val="115000"/>
              </a:lnSpc>
              <a:spcBef>
                <a:spcPts val="0"/>
              </a:spcBef>
              <a:spcAft>
                <a:spcPts val="0"/>
              </a:spcAft>
              <a:buSzPts val="1800"/>
              <a:buChar char="●"/>
            </a:pPr>
            <a:r>
              <a:rPr lang="en" sz="1800"/>
              <a:t>Takes </a:t>
            </a:r>
            <a:r>
              <a:rPr lang="en" sz="1800"/>
              <a:t>pre-trained</a:t>
            </a:r>
            <a:r>
              <a:rPr lang="en" sz="1800"/>
              <a:t> data </a:t>
            </a:r>
            <a:br>
              <a:rPr lang="en" sz="1800"/>
            </a:br>
            <a:r>
              <a:rPr lang="en" sz="1800"/>
              <a:t>and custom data </a:t>
            </a:r>
            <a:endParaRPr sz="1800"/>
          </a:p>
        </p:txBody>
      </p:sp>
      <p:pic>
        <p:nvPicPr>
          <p:cNvPr id="398" name="Google Shape;398;p40"/>
          <p:cNvPicPr preferRelativeResize="0"/>
          <p:nvPr/>
        </p:nvPicPr>
        <p:blipFill>
          <a:blip r:embed="rId3">
            <a:alphaModFix/>
          </a:blip>
          <a:stretch>
            <a:fillRect/>
          </a:stretch>
        </p:blipFill>
        <p:spPr>
          <a:xfrm>
            <a:off x="3921775" y="850950"/>
            <a:ext cx="5105551" cy="3829151"/>
          </a:xfrm>
          <a:prstGeom prst="rect">
            <a:avLst/>
          </a:prstGeom>
          <a:noFill/>
          <a:ln>
            <a:noFill/>
          </a:ln>
        </p:spPr>
      </p:pic>
      <p:sp>
        <p:nvSpPr>
          <p:cNvPr id="399" name="Google Shape;399;p40"/>
          <p:cNvSpPr txBox="1"/>
          <p:nvPr>
            <p:ph idx="12" type="sldNum"/>
          </p:nvPr>
        </p:nvSpPr>
        <p:spPr>
          <a:xfrm>
            <a:off x="7606089" y="271400"/>
            <a:ext cx="12660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Ella - </a:t>
            </a:r>
            <a:fld id="{00000000-1234-1234-1234-123412341234}" type="slidenum">
              <a:rPr lang="en"/>
              <a:t>‹#›</a:t>
            </a:fld>
            <a:endParaRPr/>
          </a:p>
        </p:txBody>
      </p:sp>
      <p:sp>
        <p:nvSpPr>
          <p:cNvPr id="400" name="Google Shape;400;p40"/>
          <p:cNvSpPr txBox="1"/>
          <p:nvPr/>
        </p:nvSpPr>
        <p:spPr>
          <a:xfrm>
            <a:off x="4057288" y="3565275"/>
            <a:ext cx="4667400" cy="334200"/>
          </a:xfrm>
          <a:prstGeom prst="rect">
            <a:avLst/>
          </a:prstGeom>
          <a:noFill/>
          <a:ln>
            <a:noFill/>
          </a:ln>
        </p:spPr>
        <p:txBody>
          <a:bodyPr anchorCtr="0" anchor="t" bIns="91425" lIns="91425" spcFirstLastPara="1" rIns="91425" wrap="square" tIns="91425">
            <a:noAutofit/>
          </a:bodyPr>
          <a:lstStyle/>
          <a:p>
            <a:pPr indent="0" lvl="0" marL="0" rtl="0" algn="ctr">
              <a:lnSpc>
                <a:spcPct val="225000"/>
              </a:lnSpc>
              <a:spcBef>
                <a:spcPts val="0"/>
              </a:spcBef>
              <a:spcAft>
                <a:spcPts val="0"/>
              </a:spcAft>
              <a:buNone/>
            </a:pPr>
            <a:r>
              <a:rPr lang="en" sz="1200">
                <a:solidFill>
                  <a:schemeClr val="dk1"/>
                </a:solidFill>
                <a:latin typeface="Hanken Grotesk"/>
                <a:ea typeface="Hanken Grotesk"/>
                <a:cs typeface="Hanken Grotesk"/>
                <a:sym typeface="Hanken Grotesk"/>
              </a:rPr>
              <a:t>[3] OpenPCDet PV-RCNN model structure </a:t>
            </a:r>
            <a:endParaRPr sz="700">
              <a:solidFill>
                <a:schemeClr val="dk1"/>
              </a:solidFill>
              <a:latin typeface="Hanken Grotesk"/>
              <a:ea typeface="Hanken Grotesk"/>
              <a:cs typeface="Hanken Grotesk"/>
              <a:sym typeface="Hanken Grotes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gant Black &amp; White Thesis Defense by Slidesgo">
  <a:themeElements>
    <a:clrScheme name="Simple Light">
      <a:dk1>
        <a:srgbClr val="333333"/>
      </a:dk1>
      <a:lt1>
        <a:srgbClr val="FDFDFD"/>
      </a:lt1>
      <a:dk2>
        <a:srgbClr val="E8E7E7"/>
      </a:dk2>
      <a:lt2>
        <a:srgbClr val="B2B2B2"/>
      </a:lt2>
      <a:accent1>
        <a:srgbClr val="777777"/>
      </a:accent1>
      <a:accent2>
        <a:srgbClr val="FFFFFF"/>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